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63" r:id="rId4"/>
    <p:sldId id="258" r:id="rId5"/>
    <p:sldId id="259" r:id="rId6"/>
    <p:sldId id="260" r:id="rId7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747775"/>
          </p15:clr>
        </p15:guide>
        <p15:guide id="2" pos="312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969" autoAdjust="0"/>
  </p:normalViewPr>
  <p:slideViewPr>
    <p:cSldViewPr snapToGrid="0">
      <p:cViewPr varScale="1">
        <p:scale>
          <a:sx n="70" d="100"/>
          <a:sy n="70" d="100"/>
        </p:scale>
        <p:origin x="1242" y="5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643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ca118a0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ca118a0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2f76c8a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2f76c8a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37684" y="992767"/>
            <a:ext cx="923065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37675" y="3778833"/>
            <a:ext cx="923065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37675" y="1474833"/>
            <a:ext cx="923065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1999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37675" y="4202967"/>
            <a:ext cx="923065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67" lvl="0" indent="-342875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4" lvl="1" indent="-31747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00" lvl="2" indent="-31747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667" lvl="3" indent="-317477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34" lvl="4" indent="-31747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01" lvl="5" indent="-31747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167" lvl="6" indent="-317477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334" lvl="7" indent="-317477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501" lvl="8" indent="-317477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37675" y="2867800"/>
            <a:ext cx="923065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37675" y="1536633"/>
            <a:ext cx="923065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67" lvl="0" indent="-3428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4" lvl="1" indent="-3174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00" lvl="2" indent="-3174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667" lvl="3" indent="-3174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34" lvl="4" indent="-3174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01" lvl="5" indent="-3174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167" lvl="6" indent="-3174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334" lvl="7" indent="-3174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501" lvl="8" indent="-3174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37676" y="1536633"/>
            <a:ext cx="4333225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67" lvl="0" indent="-31747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34" lvl="1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00" lvl="2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7" lvl="3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34" lvl="4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01" lvl="5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7" lvl="6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34" lvl="7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01" lvl="8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5235101" y="1536633"/>
            <a:ext cx="4333225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67" lvl="0" indent="-317477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34" lvl="1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00" lvl="2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7" lvl="3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34" lvl="4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01" lvl="5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7" lvl="6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34" lvl="7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01" lvl="8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37675" y="740800"/>
            <a:ext cx="3042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37675" y="1852800"/>
            <a:ext cx="3042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67" lvl="0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34" lvl="1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00" lvl="2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667" lvl="3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34" lvl="4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01" lvl="5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167" lvl="6" indent="-304778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334" lvl="7" indent="-304778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01" lvl="8" indent="-304778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531105" y="600200"/>
            <a:ext cx="689845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7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953000" y="-167"/>
            <a:ext cx="4953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87625" y="1644233"/>
            <a:ext cx="43823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87625" y="3737433"/>
            <a:ext cx="43823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5351125" y="965433"/>
            <a:ext cx="415675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67" lvl="0" indent="-34287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34" lvl="1" indent="-3174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00" lvl="2" indent="-3174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667" lvl="3" indent="-3174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34" lvl="4" indent="-3174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001" lvl="5" indent="-3174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167" lvl="6" indent="-317477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334" lvl="7" indent="-31747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501" lvl="8" indent="-317477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37675" y="5640767"/>
            <a:ext cx="64987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67" lvl="0" indent="-228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37675" y="593367"/>
            <a:ext cx="923065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7675" y="1536633"/>
            <a:ext cx="923065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78497" y="6217623"/>
            <a:ext cx="594425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e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798828F-1B32-23E5-6AEB-A32D6578020F}"/>
              </a:ext>
            </a:extLst>
          </p:cNvPr>
          <p:cNvGrpSpPr/>
          <p:nvPr/>
        </p:nvGrpSpPr>
        <p:grpSpPr>
          <a:xfrm>
            <a:off x="1052674" y="472463"/>
            <a:ext cx="8882515" cy="5387574"/>
            <a:chOff x="1016240" y="234265"/>
            <a:chExt cx="9026346" cy="5387574"/>
          </a:xfrm>
        </p:grpSpPr>
        <p:sp>
          <p:nvSpPr>
            <p:cNvPr id="55" name="Google Shape;55;p13"/>
            <p:cNvSpPr/>
            <p:nvPr/>
          </p:nvSpPr>
          <p:spPr>
            <a:xfrm>
              <a:off x="1016240" y="302161"/>
              <a:ext cx="1590300" cy="1240800"/>
            </a:xfrm>
            <a:prstGeom prst="can">
              <a:avLst>
                <a:gd name="adj" fmla="val 25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6" name="Google Shape;5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68822" y="631142"/>
              <a:ext cx="675154" cy="425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6230" y="729675"/>
              <a:ext cx="675108" cy="425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22360" y="915290"/>
              <a:ext cx="675144" cy="425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98140" y="1056269"/>
              <a:ext cx="675118" cy="425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13"/>
            <p:cNvSpPr/>
            <p:nvPr/>
          </p:nvSpPr>
          <p:spPr>
            <a:xfrm>
              <a:off x="3085020" y="261152"/>
              <a:ext cx="2403552" cy="1308274"/>
            </a:xfrm>
            <a:prstGeom prst="bevel">
              <a:avLst>
                <a:gd name="adj" fmla="val 1250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1" name="Google Shape;61;p13"/>
            <p:cNvCxnSpPr>
              <a:cxnSpLocks/>
              <a:stCxn id="60" idx="5"/>
              <a:endCxn id="60" idx="1"/>
            </p:cNvCxnSpPr>
            <p:nvPr/>
          </p:nvCxnSpPr>
          <p:spPr>
            <a:xfrm>
              <a:off x="3251203" y="915289"/>
              <a:ext cx="2071188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" name="Google Shape;62;p13"/>
            <p:cNvSpPr txBox="1"/>
            <p:nvPr/>
          </p:nvSpPr>
          <p:spPr>
            <a:xfrm>
              <a:off x="3315025" y="310854"/>
              <a:ext cx="1943544" cy="437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Reshaped Into</a:t>
              </a:r>
              <a:endParaRPr sz="1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  <a:p>
              <a:pPr algn="ctr"/>
              <a:r>
                <a:rPr lang="en" sz="18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124 × 124</a:t>
              </a:r>
              <a:endParaRPr sz="1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63" name="Google Shape;63;p13"/>
            <p:cNvSpPr txBox="1"/>
            <p:nvPr/>
          </p:nvSpPr>
          <p:spPr>
            <a:xfrm>
              <a:off x="3508627" y="928669"/>
              <a:ext cx="1481248" cy="29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Rescaling</a:t>
              </a:r>
              <a:endParaRPr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5863130" y="234265"/>
              <a:ext cx="2376110" cy="132612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5" name="Google Shape;65;p13" title="Points scored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83135" y="323261"/>
              <a:ext cx="2136100" cy="11696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Google Shape;66;p13"/>
            <p:cNvSpPr/>
            <p:nvPr/>
          </p:nvSpPr>
          <p:spPr>
            <a:xfrm>
              <a:off x="7942597" y="2477177"/>
              <a:ext cx="1870200" cy="1156800"/>
            </a:xfrm>
            <a:prstGeom prst="cube">
              <a:avLst>
                <a:gd name="adj" fmla="val 25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7" name="Google Shape;67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89295" y="3036799"/>
              <a:ext cx="329242" cy="257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045254" y="2852024"/>
              <a:ext cx="254331" cy="198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45254" y="3118620"/>
              <a:ext cx="254331" cy="198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64426" y="3376298"/>
              <a:ext cx="254331" cy="198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346377" y="2853092"/>
              <a:ext cx="254331" cy="198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363293" y="3104154"/>
              <a:ext cx="254331" cy="198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8392383" y="3384142"/>
              <a:ext cx="254331" cy="1985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13"/>
            <p:cNvSpPr/>
            <p:nvPr/>
          </p:nvSpPr>
          <p:spPr>
            <a:xfrm>
              <a:off x="2419991" y="3049339"/>
              <a:ext cx="1850088" cy="612697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4836751" y="2877992"/>
              <a:ext cx="2546762" cy="500395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8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Transfer Learning Models</a:t>
              </a: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4535629" y="2620263"/>
              <a:ext cx="3105845" cy="1475187"/>
            </a:xfrm>
            <a:prstGeom prst="frame">
              <a:avLst>
                <a:gd name="adj1" fmla="val 125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025531" y="3439242"/>
              <a:ext cx="2265789" cy="391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8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CNN architecture</a:t>
              </a: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164552" y="4857154"/>
              <a:ext cx="1865191" cy="764685"/>
            </a:xfrm>
            <a:prstGeom prst="flowChartPredefined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softEdge rad="3175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Saved Best Model</a:t>
              </a:r>
              <a:endParaRPr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2537256" y="3165338"/>
              <a:ext cx="1632681" cy="380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en-US" sz="1800" b="1" dirty="0">
                  <a:solidFill>
                    <a:schemeClr val="dk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Three-classes</a:t>
              </a:r>
            </a:p>
          </p:txBody>
        </p:sp>
        <p:sp>
          <p:nvSpPr>
            <p:cNvPr id="84" name="Google Shape;84;p13"/>
            <p:cNvSpPr/>
            <p:nvPr/>
          </p:nvSpPr>
          <p:spPr>
            <a:xfrm rot="10800000">
              <a:off x="8695239" y="3080417"/>
              <a:ext cx="329400" cy="198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99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8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1387189" y="1547830"/>
              <a:ext cx="1099394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Dataset</a:t>
              </a:r>
              <a:endParaRPr sz="1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92" name="Google Shape;92;p13"/>
            <p:cNvCxnSpPr>
              <a:cxnSpLocks/>
              <a:stCxn id="55" idx="4"/>
              <a:endCxn id="60" idx="4"/>
            </p:cNvCxnSpPr>
            <p:nvPr/>
          </p:nvCxnSpPr>
          <p:spPr>
            <a:xfrm flipV="1">
              <a:off x="2606540" y="915289"/>
              <a:ext cx="478480" cy="7272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3" name="Google Shape;93;p13"/>
            <p:cNvCxnSpPr>
              <a:cxnSpLocks/>
              <a:stCxn id="60" idx="0"/>
              <a:endCxn id="65" idx="1"/>
            </p:cNvCxnSpPr>
            <p:nvPr/>
          </p:nvCxnSpPr>
          <p:spPr>
            <a:xfrm flipV="1">
              <a:off x="5488571" y="908069"/>
              <a:ext cx="494564" cy="722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4" name="Google Shape;94;p13"/>
            <p:cNvCxnSpPr>
              <a:cxnSpLocks/>
              <a:stCxn id="66" idx="2"/>
              <a:endCxn id="76" idx="3"/>
            </p:cNvCxnSpPr>
            <p:nvPr/>
          </p:nvCxnSpPr>
          <p:spPr>
            <a:xfrm flipH="1">
              <a:off x="7641474" y="3200177"/>
              <a:ext cx="301122" cy="157680"/>
            </a:xfrm>
            <a:prstGeom prst="straightConnector1">
              <a:avLst/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" name="Google Shape;97;p13"/>
            <p:cNvCxnSpPr>
              <a:cxnSpLocks/>
              <a:stCxn id="82" idx="1"/>
              <a:endCxn id="204" idx="3"/>
            </p:cNvCxnSpPr>
            <p:nvPr/>
          </p:nvCxnSpPr>
          <p:spPr>
            <a:xfrm flipH="1" flipV="1">
              <a:off x="1955795" y="2620260"/>
              <a:ext cx="581460" cy="735428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8" name="Google Shape;98;p13"/>
            <p:cNvCxnSpPr>
              <a:cxnSpLocks/>
              <a:stCxn id="82" idx="1"/>
              <a:endCxn id="203" idx="3"/>
            </p:cNvCxnSpPr>
            <p:nvPr/>
          </p:nvCxnSpPr>
          <p:spPr>
            <a:xfrm flipH="1" flipV="1">
              <a:off x="1955793" y="3330270"/>
              <a:ext cx="581462" cy="25418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9" name="Google Shape;99;p13"/>
            <p:cNvCxnSpPr>
              <a:cxnSpLocks/>
              <a:stCxn id="82" idx="1"/>
              <a:endCxn id="202" idx="3"/>
            </p:cNvCxnSpPr>
            <p:nvPr/>
          </p:nvCxnSpPr>
          <p:spPr>
            <a:xfrm flipH="1">
              <a:off x="1955793" y="3355688"/>
              <a:ext cx="581462" cy="702698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0" name="Google Shape;100;p13"/>
            <p:cNvSpPr txBox="1"/>
            <p:nvPr/>
          </p:nvSpPr>
          <p:spPr>
            <a:xfrm>
              <a:off x="5147335" y="2200484"/>
              <a:ext cx="1864500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Training Models </a:t>
              </a:r>
              <a:endParaRPr sz="1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7677289" y="3705513"/>
              <a:ext cx="2365297" cy="7395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8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Image Augmentation</a:t>
              </a:r>
            </a:p>
            <a:p>
              <a:pPr algn="ctr"/>
              <a:r>
                <a:rPr lang="en" sz="18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 for Train Set</a:t>
              </a:r>
              <a:endParaRPr sz="1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6158426" y="1542961"/>
              <a:ext cx="1870199" cy="421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Image Splitting</a:t>
              </a:r>
              <a:endParaRPr sz="1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sp>
          <p:nvSpPr>
            <p:cNvPr id="103" name="Google Shape;103;p13"/>
            <p:cNvSpPr txBox="1"/>
            <p:nvPr/>
          </p:nvSpPr>
          <p:spPr>
            <a:xfrm>
              <a:off x="3093096" y="1583471"/>
              <a:ext cx="2481004" cy="3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8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"/>
                  <a:cs typeface="Times New Roman" panose="02020603050405020304" pitchFamily="18" charset="0"/>
                  <a:sym typeface="Roboto"/>
                </a:rPr>
                <a:t>Image Pre-proccessing</a:t>
              </a:r>
              <a:endParaRPr sz="1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endParaRPr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7461B239-7157-389B-16AC-CD0B15872407}"/>
                </a:ext>
              </a:extLst>
            </p:cNvPr>
            <p:cNvCxnSpPr>
              <a:cxnSpLocks/>
              <a:stCxn id="65" idx="3"/>
              <a:endCxn id="66" idx="0"/>
            </p:cNvCxnSpPr>
            <p:nvPr/>
          </p:nvCxnSpPr>
          <p:spPr>
            <a:xfrm>
              <a:off x="8119235" y="908069"/>
              <a:ext cx="905403" cy="1569108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oogle Shape;97;p13">
              <a:extLst>
                <a:ext uri="{FF2B5EF4-FFF2-40B4-BE49-F238E27FC236}">
                  <a16:creationId xmlns:a16="http://schemas.microsoft.com/office/drawing/2014/main" id="{681E5FB7-1504-4B2F-C8E6-B9E053A67631}"/>
                </a:ext>
              </a:extLst>
            </p:cNvPr>
            <p:cNvCxnSpPr>
              <a:cxnSpLocks/>
              <a:stCxn id="76" idx="1"/>
              <a:endCxn id="82" idx="3"/>
            </p:cNvCxnSpPr>
            <p:nvPr/>
          </p:nvCxnSpPr>
          <p:spPr>
            <a:xfrm flipH="1" flipV="1">
              <a:off x="4169937" y="3355688"/>
              <a:ext cx="365692" cy="2169"/>
            </a:xfrm>
            <a:prstGeom prst="straightConnector1">
              <a:avLst/>
            </a:pr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32" name="Google Shape;64;p13">
            <a:extLst>
              <a:ext uri="{FF2B5EF4-FFF2-40B4-BE49-F238E27FC236}">
                <a16:creationId xmlns:a16="http://schemas.microsoft.com/office/drawing/2014/main" id="{78BFD152-AC9A-1496-C9F3-C6D945C9B11B}"/>
              </a:ext>
            </a:extLst>
          </p:cNvPr>
          <p:cNvSpPr/>
          <p:nvPr/>
        </p:nvSpPr>
        <p:spPr>
          <a:xfrm>
            <a:off x="2376458" y="4965706"/>
            <a:ext cx="1832233" cy="9917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Google Shape;102;p13">
            <a:extLst>
              <a:ext uri="{FF2B5EF4-FFF2-40B4-BE49-F238E27FC236}">
                <a16:creationId xmlns:a16="http://schemas.microsoft.com/office/drawing/2014/main" id="{C7D61CC1-E1D0-3B6F-54AD-2DD7A969A342}"/>
              </a:ext>
            </a:extLst>
          </p:cNvPr>
          <p:cNvSpPr txBox="1"/>
          <p:nvPr/>
        </p:nvSpPr>
        <p:spPr>
          <a:xfrm>
            <a:off x="2422432" y="6049009"/>
            <a:ext cx="1832233" cy="69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Grad-CAM </a:t>
            </a:r>
          </a:p>
          <a:p>
            <a:pPr algn="ctr"/>
            <a:r>
              <a:rPr lang="en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Visualization </a:t>
            </a:r>
          </a:p>
          <a:p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134" name="Picture 19">
            <a:extLst>
              <a:ext uri="{FF2B5EF4-FFF2-40B4-BE49-F238E27FC236}">
                <a16:creationId xmlns:a16="http://schemas.microsoft.com/office/drawing/2014/main" id="{4A5436AE-CC81-812A-D035-C3ADAD00F158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r="169"/>
          <a:stretch>
            <a:fillRect/>
          </a:stretch>
        </p:blipFill>
        <p:spPr bwMode="auto">
          <a:xfrm>
            <a:off x="2537552" y="5095352"/>
            <a:ext cx="803915" cy="73759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135" name="Picture 20">
            <a:extLst>
              <a:ext uri="{FF2B5EF4-FFF2-40B4-BE49-F238E27FC236}">
                <a16:creationId xmlns:a16="http://schemas.microsoft.com/office/drawing/2014/main" id="{E37DBACD-AA88-D8D2-4953-618510A7DC47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>
            <a:fillRect/>
          </a:stretch>
        </p:blipFill>
        <p:spPr bwMode="auto">
          <a:xfrm>
            <a:off x="3462109" y="5095352"/>
            <a:ext cx="640480" cy="73249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cxnSp>
        <p:nvCxnSpPr>
          <p:cNvPr id="137" name="Google Shape;96;p13">
            <a:extLst>
              <a:ext uri="{FF2B5EF4-FFF2-40B4-BE49-F238E27FC236}">
                <a16:creationId xmlns:a16="http://schemas.microsoft.com/office/drawing/2014/main" id="{D76D2C8F-5103-E92F-8C74-1FE211FD3D20}"/>
              </a:ext>
            </a:extLst>
          </p:cNvPr>
          <p:cNvCxnSpPr>
            <a:cxnSpLocks/>
            <a:stCxn id="80" idx="1"/>
            <a:endCxn id="132" idx="3"/>
          </p:cNvCxnSpPr>
          <p:nvPr/>
        </p:nvCxnSpPr>
        <p:spPr>
          <a:xfrm flipH="1" flipV="1">
            <a:off x="4208691" y="5461601"/>
            <a:ext cx="926193" cy="16094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64;p13">
            <a:extLst>
              <a:ext uri="{FF2B5EF4-FFF2-40B4-BE49-F238E27FC236}">
                <a16:creationId xmlns:a16="http://schemas.microsoft.com/office/drawing/2014/main" id="{26F13117-49BA-CBA2-BC4E-2DF965B2536F}"/>
              </a:ext>
            </a:extLst>
          </p:cNvPr>
          <p:cNvSpPr/>
          <p:nvPr/>
        </p:nvSpPr>
        <p:spPr>
          <a:xfrm>
            <a:off x="7726642" y="4815488"/>
            <a:ext cx="750215" cy="1324412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Google Shape;64;p13">
            <a:extLst>
              <a:ext uri="{FF2B5EF4-FFF2-40B4-BE49-F238E27FC236}">
                <a16:creationId xmlns:a16="http://schemas.microsoft.com/office/drawing/2014/main" id="{CE136E54-3573-2209-3606-0B31271487CF}"/>
              </a:ext>
            </a:extLst>
          </p:cNvPr>
          <p:cNvSpPr/>
          <p:nvPr/>
        </p:nvSpPr>
        <p:spPr>
          <a:xfrm>
            <a:off x="148183" y="3968934"/>
            <a:ext cx="1820608" cy="655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Google Shape;64;p13">
            <a:extLst>
              <a:ext uri="{FF2B5EF4-FFF2-40B4-BE49-F238E27FC236}">
                <a16:creationId xmlns:a16="http://schemas.microsoft.com/office/drawing/2014/main" id="{4FC7EA37-C075-AF57-AD02-591BEFC43E03}"/>
              </a:ext>
            </a:extLst>
          </p:cNvPr>
          <p:cNvSpPr/>
          <p:nvPr/>
        </p:nvSpPr>
        <p:spPr>
          <a:xfrm>
            <a:off x="136558" y="3264760"/>
            <a:ext cx="1832233" cy="607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scene3d>
            <a:camera prst="perspectiveBelow"/>
            <a:lightRig rig="threePt" dir="t"/>
          </a:scene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64;p13">
            <a:extLst>
              <a:ext uri="{FF2B5EF4-FFF2-40B4-BE49-F238E27FC236}">
                <a16:creationId xmlns:a16="http://schemas.microsoft.com/office/drawing/2014/main" id="{84CC55CE-7E49-0810-7CD1-9496EC551E5D}"/>
              </a:ext>
            </a:extLst>
          </p:cNvPr>
          <p:cNvSpPr/>
          <p:nvPr/>
        </p:nvSpPr>
        <p:spPr>
          <a:xfrm>
            <a:off x="136560" y="2535795"/>
            <a:ext cx="1832233" cy="645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6" name="Google Shape;8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8109" y="2629032"/>
            <a:ext cx="664360" cy="42511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90;p13"/>
          <p:cNvSpPr txBox="1"/>
          <p:nvPr/>
        </p:nvSpPr>
        <p:spPr>
          <a:xfrm>
            <a:off x="178774" y="2540624"/>
            <a:ext cx="1063169" cy="62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14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Healthy </a:t>
            </a:r>
          </a:p>
          <a:p>
            <a:pPr algn="ctr"/>
            <a:r>
              <a:rPr lang="en-US" sz="14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Leaf (0)</a:t>
            </a:r>
          </a:p>
        </p:txBody>
      </p:sp>
      <p:pic>
        <p:nvPicPr>
          <p:cNvPr id="209" name="Google Shape;8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4383" y="3361518"/>
            <a:ext cx="664386" cy="42513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89;p13"/>
          <p:cNvSpPr txBox="1"/>
          <p:nvPr/>
        </p:nvSpPr>
        <p:spPr>
          <a:xfrm>
            <a:off x="164241" y="3243471"/>
            <a:ext cx="1022622" cy="65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Leaf </a:t>
            </a:r>
          </a:p>
          <a:p>
            <a:pPr algn="ctr"/>
            <a:r>
              <a:rPr lang="en" sz="14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Spot (1)</a:t>
            </a:r>
            <a:endParaRPr sz="1400" b="1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211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255" y="4065293"/>
            <a:ext cx="664396" cy="42512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88;p13"/>
          <p:cNvSpPr txBox="1"/>
          <p:nvPr/>
        </p:nvSpPr>
        <p:spPr>
          <a:xfrm>
            <a:off x="292226" y="3993580"/>
            <a:ext cx="989949" cy="72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Leaf </a:t>
            </a:r>
          </a:p>
          <a:p>
            <a:pPr algn="ctr"/>
            <a:r>
              <a:rPr lang="en" sz="14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Rust (2)</a:t>
            </a:r>
            <a:endParaRPr sz="1400" b="1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pic>
        <p:nvPicPr>
          <p:cNvPr id="226" name="Picture 225" descr="A screenshot of a mobile device&#10;&#10;Description automatically generated">
            <a:extLst>
              <a:ext uri="{FF2B5EF4-FFF2-40B4-BE49-F238E27FC236}">
                <a16:creationId xmlns:a16="http://schemas.microsoft.com/office/drawing/2014/main" id="{C261C10D-1648-6590-0DC4-AA334E6AF83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969" y="4878067"/>
            <a:ext cx="636967" cy="119925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102;p13">
            <a:extLst>
              <a:ext uri="{FF2B5EF4-FFF2-40B4-BE49-F238E27FC236}">
                <a16:creationId xmlns:a16="http://schemas.microsoft.com/office/drawing/2014/main" id="{2BABA4F7-9843-4515-595B-0C4FC97EBB47}"/>
              </a:ext>
            </a:extLst>
          </p:cNvPr>
          <p:cNvSpPr txBox="1"/>
          <p:nvPr/>
        </p:nvSpPr>
        <p:spPr>
          <a:xfrm>
            <a:off x="7226025" y="6108098"/>
            <a:ext cx="1832233" cy="695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dk1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Android Application</a:t>
            </a:r>
          </a:p>
          <a:p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</a:endParaRPr>
          </a:p>
        </p:txBody>
      </p:sp>
      <p:cxnSp>
        <p:nvCxnSpPr>
          <p:cNvPr id="258" name="Google Shape;96;p13">
            <a:extLst>
              <a:ext uri="{FF2B5EF4-FFF2-40B4-BE49-F238E27FC236}">
                <a16:creationId xmlns:a16="http://schemas.microsoft.com/office/drawing/2014/main" id="{7F684DB4-E8F5-EBBD-A618-6B24DDFEDD8D}"/>
              </a:ext>
            </a:extLst>
          </p:cNvPr>
          <p:cNvCxnSpPr>
            <a:cxnSpLocks/>
            <a:stCxn id="76" idx="2"/>
            <a:endCxn id="80" idx="0"/>
          </p:cNvCxnSpPr>
          <p:nvPr/>
        </p:nvCxnSpPr>
        <p:spPr>
          <a:xfrm>
            <a:off x="6044161" y="4333648"/>
            <a:ext cx="8458" cy="761704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96;p13">
            <a:extLst>
              <a:ext uri="{FF2B5EF4-FFF2-40B4-BE49-F238E27FC236}">
                <a16:creationId xmlns:a16="http://schemas.microsoft.com/office/drawing/2014/main" id="{0B942FAA-9D63-EA06-2D60-60787F5A843F}"/>
              </a:ext>
            </a:extLst>
          </p:cNvPr>
          <p:cNvCxnSpPr>
            <a:cxnSpLocks/>
            <a:stCxn id="80" idx="3"/>
            <a:endCxn id="162" idx="1"/>
          </p:cNvCxnSpPr>
          <p:nvPr/>
        </p:nvCxnSpPr>
        <p:spPr>
          <a:xfrm flipV="1">
            <a:off x="6970354" y="5477694"/>
            <a:ext cx="756288" cy="1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/>
          <p:nvPr/>
        </p:nvSpPr>
        <p:spPr>
          <a:xfrm>
            <a:off x="5580580" y="1136458"/>
            <a:ext cx="4339500" cy="3269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>
            <a:noFill/>
            <a:prstDash val="dash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-172246" y="1344477"/>
            <a:ext cx="3230100" cy="306174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>
            <a:noFill/>
            <a:prstDash val="dash"/>
            <a:round/>
            <a:headEnd type="none" w="sm" len="sm"/>
            <a:tailEnd type="none" w="sm" len="sm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14917" y="1567105"/>
            <a:ext cx="2878390" cy="2602575"/>
          </a:xfrm>
          <a:prstGeom prst="flowChartPredefinedProcess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Google Shape;111;p14"/>
          <p:cNvSpPr/>
          <p:nvPr/>
        </p:nvSpPr>
        <p:spPr>
          <a:xfrm>
            <a:off x="394222" y="1758406"/>
            <a:ext cx="2060494" cy="59123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MobileNetV3-Small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394222" y="2495090"/>
            <a:ext cx="2076671" cy="5158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VGG 19</a:t>
            </a:r>
          </a:p>
        </p:txBody>
      </p:sp>
      <p:sp>
        <p:nvSpPr>
          <p:cNvPr id="113" name="Google Shape;113;p14"/>
          <p:cNvSpPr/>
          <p:nvPr/>
        </p:nvSpPr>
        <p:spPr>
          <a:xfrm>
            <a:off x="388283" y="3268847"/>
            <a:ext cx="2076671" cy="5158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en-US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50</a:t>
            </a:r>
          </a:p>
        </p:txBody>
      </p:sp>
      <p:sp>
        <p:nvSpPr>
          <p:cNvPr id="117" name="Google Shape;117;p14"/>
          <p:cNvSpPr/>
          <p:nvPr/>
        </p:nvSpPr>
        <p:spPr>
          <a:xfrm>
            <a:off x="3115724" y="2286872"/>
            <a:ext cx="1486347" cy="960535"/>
          </a:xfrm>
          <a:prstGeom prst="flowChartPreparation">
            <a:avLst/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3357863" y="2412134"/>
            <a:ext cx="1053300" cy="69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 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5671480" y="1478018"/>
            <a:ext cx="457800" cy="24786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5742384" y="1890446"/>
            <a:ext cx="316200" cy="284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5742384" y="2236564"/>
            <a:ext cx="316200" cy="284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5742384" y="2582682"/>
            <a:ext cx="316200" cy="284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Google Shape;126;p14"/>
          <p:cNvSpPr/>
          <p:nvPr/>
        </p:nvSpPr>
        <p:spPr>
          <a:xfrm>
            <a:off x="5742384" y="3274918"/>
            <a:ext cx="316200" cy="284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Google Shape;127;p14"/>
          <p:cNvSpPr/>
          <p:nvPr/>
        </p:nvSpPr>
        <p:spPr>
          <a:xfrm>
            <a:off x="5878626" y="2928789"/>
            <a:ext cx="43500" cy="531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Google Shape;128;p14"/>
          <p:cNvSpPr/>
          <p:nvPr/>
        </p:nvSpPr>
        <p:spPr>
          <a:xfrm>
            <a:off x="5878626" y="3044618"/>
            <a:ext cx="43500" cy="531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5878626" y="3159773"/>
            <a:ext cx="43500" cy="531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Google Shape;130;p14"/>
          <p:cNvSpPr/>
          <p:nvPr/>
        </p:nvSpPr>
        <p:spPr>
          <a:xfrm>
            <a:off x="6520930" y="1702280"/>
            <a:ext cx="457800" cy="20301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6591845" y="1869496"/>
            <a:ext cx="315900" cy="3009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6591845" y="2235727"/>
            <a:ext cx="315900" cy="3009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Google Shape;133;p14"/>
          <p:cNvSpPr/>
          <p:nvPr/>
        </p:nvSpPr>
        <p:spPr>
          <a:xfrm>
            <a:off x="6591845" y="2601959"/>
            <a:ext cx="315900" cy="3009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6591845" y="3334423"/>
            <a:ext cx="315900" cy="3009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Google Shape;135;p14"/>
          <p:cNvSpPr/>
          <p:nvPr/>
        </p:nvSpPr>
        <p:spPr>
          <a:xfrm>
            <a:off x="6728106" y="2968180"/>
            <a:ext cx="43500" cy="558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6728106" y="3090739"/>
            <a:ext cx="43500" cy="558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6728106" y="3212586"/>
            <a:ext cx="43500" cy="558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5742384" y="1544294"/>
            <a:ext cx="316200" cy="284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5742384" y="3621649"/>
            <a:ext cx="316200" cy="2844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7427506" y="2116824"/>
            <a:ext cx="457800" cy="1269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501604" y="2169637"/>
            <a:ext cx="315900" cy="3009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7501569" y="2586823"/>
            <a:ext cx="315900" cy="3009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7487531" y="2996794"/>
            <a:ext cx="315900" cy="300900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Google Shape;147;p14"/>
          <p:cNvSpPr/>
          <p:nvPr/>
        </p:nvSpPr>
        <p:spPr>
          <a:xfrm>
            <a:off x="8098559" y="1991892"/>
            <a:ext cx="1698624" cy="442257"/>
          </a:xfrm>
          <a:prstGeom prst="flowChartTerminator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 Free Leaves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5631426" y="3972473"/>
            <a:ext cx="5814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Google Shape;155;p14"/>
          <p:cNvSpPr txBox="1"/>
          <p:nvPr/>
        </p:nvSpPr>
        <p:spPr>
          <a:xfrm>
            <a:off x="8192483" y="3537669"/>
            <a:ext cx="1698600" cy="3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Google Shape;156;p14"/>
          <p:cNvSpPr txBox="1"/>
          <p:nvPr/>
        </p:nvSpPr>
        <p:spPr>
          <a:xfrm>
            <a:off x="6058584" y="4455188"/>
            <a:ext cx="3400972" cy="649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Predictions with Pre-trained Models</a:t>
            </a:r>
            <a:endParaRPr sz="16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7399984" y="3537669"/>
            <a:ext cx="581400" cy="23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Google Shape;158;p14"/>
          <p:cNvSpPr txBox="1"/>
          <p:nvPr/>
        </p:nvSpPr>
        <p:spPr>
          <a:xfrm>
            <a:off x="6493931" y="3764508"/>
            <a:ext cx="581400" cy="52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Google Shape;161;p14"/>
          <p:cNvSpPr txBox="1"/>
          <p:nvPr/>
        </p:nvSpPr>
        <p:spPr>
          <a:xfrm>
            <a:off x="-79010" y="4349055"/>
            <a:ext cx="3148500" cy="495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Trained on ImageNet Dataset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" name="Google Shape;162;p14"/>
          <p:cNvSpPr txBox="1"/>
          <p:nvPr/>
        </p:nvSpPr>
        <p:spPr>
          <a:xfrm>
            <a:off x="4278533" y="2841226"/>
            <a:ext cx="145485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Pre-trained </a:t>
            </a:r>
            <a:endParaRPr sz="16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endParaRPr sz="16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Google Shape;163;p14"/>
          <p:cNvSpPr txBox="1"/>
          <p:nvPr/>
        </p:nvSpPr>
        <p:spPr>
          <a:xfrm>
            <a:off x="5605868" y="1136458"/>
            <a:ext cx="1830124" cy="31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 Layers</a:t>
            </a:r>
            <a:endParaRPr sz="16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14"/>
          <p:cNvSpPr txBox="1"/>
          <p:nvPr/>
        </p:nvSpPr>
        <p:spPr>
          <a:xfrm>
            <a:off x="7019250" y="1660491"/>
            <a:ext cx="1368141" cy="26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sz="16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8098559" y="2568819"/>
            <a:ext cx="1698624" cy="422957"/>
          </a:xfrm>
          <a:prstGeom prst="flowChartTerminator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Rust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8110581" y="3070682"/>
            <a:ext cx="1698624" cy="444433"/>
          </a:xfrm>
          <a:prstGeom prst="flowChartTerminator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Spot</a:t>
            </a:r>
            <a:endParaRPr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Google Shape;97;p13">
            <a:extLst>
              <a:ext uri="{FF2B5EF4-FFF2-40B4-BE49-F238E27FC236}">
                <a16:creationId xmlns:a16="http://schemas.microsoft.com/office/drawing/2014/main" id="{26760584-0F4E-2186-1C15-0EC688125F29}"/>
              </a:ext>
            </a:extLst>
          </p:cNvPr>
          <p:cNvCxnSpPr>
            <a:cxnSpLocks/>
            <a:stCxn id="111" idx="3"/>
          </p:cNvCxnSpPr>
          <p:nvPr/>
        </p:nvCxnSpPr>
        <p:spPr>
          <a:xfrm>
            <a:off x="2454716" y="2054022"/>
            <a:ext cx="678850" cy="697452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97;p13">
            <a:extLst>
              <a:ext uri="{FF2B5EF4-FFF2-40B4-BE49-F238E27FC236}">
                <a16:creationId xmlns:a16="http://schemas.microsoft.com/office/drawing/2014/main" id="{71CD1720-8DAC-BFA0-2786-F7AF0B998FF7}"/>
              </a:ext>
            </a:extLst>
          </p:cNvPr>
          <p:cNvCxnSpPr>
            <a:cxnSpLocks/>
            <a:stCxn id="112" idx="3"/>
          </p:cNvCxnSpPr>
          <p:nvPr/>
        </p:nvCxnSpPr>
        <p:spPr>
          <a:xfrm flipV="1">
            <a:off x="2470893" y="2751474"/>
            <a:ext cx="662673" cy="1535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" name="Google Shape;97;p13">
            <a:extLst>
              <a:ext uri="{FF2B5EF4-FFF2-40B4-BE49-F238E27FC236}">
                <a16:creationId xmlns:a16="http://schemas.microsoft.com/office/drawing/2014/main" id="{852ADE4D-AA8A-E1DB-7B56-C4D4604B9DA4}"/>
              </a:ext>
            </a:extLst>
          </p:cNvPr>
          <p:cNvCxnSpPr>
            <a:cxnSpLocks/>
            <a:stCxn id="113" idx="3"/>
          </p:cNvCxnSpPr>
          <p:nvPr/>
        </p:nvCxnSpPr>
        <p:spPr>
          <a:xfrm flipV="1">
            <a:off x="2464954" y="2751474"/>
            <a:ext cx="668612" cy="775304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97;p13">
            <a:extLst>
              <a:ext uri="{FF2B5EF4-FFF2-40B4-BE49-F238E27FC236}">
                <a16:creationId xmlns:a16="http://schemas.microsoft.com/office/drawing/2014/main" id="{630ED367-006B-784B-FD70-07B188F430FD}"/>
              </a:ext>
            </a:extLst>
          </p:cNvPr>
          <p:cNvCxnSpPr>
            <a:cxnSpLocks/>
            <a:stCxn id="117" idx="3"/>
            <a:endCxn id="160" idx="1"/>
          </p:cNvCxnSpPr>
          <p:nvPr/>
        </p:nvCxnSpPr>
        <p:spPr>
          <a:xfrm>
            <a:off x="4602071" y="2767140"/>
            <a:ext cx="978509" cy="4198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" name="Google Shape;97;p13">
            <a:extLst>
              <a:ext uri="{FF2B5EF4-FFF2-40B4-BE49-F238E27FC236}">
                <a16:creationId xmlns:a16="http://schemas.microsoft.com/office/drawing/2014/main" id="{2DD7B306-B733-BC72-A8D5-F3F13E6A2EDE}"/>
              </a:ext>
            </a:extLst>
          </p:cNvPr>
          <p:cNvCxnSpPr>
            <a:cxnSpLocks/>
            <a:stCxn id="122" idx="3"/>
            <a:endCxn id="130" idx="1"/>
          </p:cNvCxnSpPr>
          <p:nvPr/>
        </p:nvCxnSpPr>
        <p:spPr>
          <a:xfrm>
            <a:off x="6129280" y="2717318"/>
            <a:ext cx="391650" cy="12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Google Shape;97;p13">
            <a:extLst>
              <a:ext uri="{FF2B5EF4-FFF2-40B4-BE49-F238E27FC236}">
                <a16:creationId xmlns:a16="http://schemas.microsoft.com/office/drawing/2014/main" id="{0A08FD81-DE77-57A2-7F58-321C87825AA8}"/>
              </a:ext>
            </a:extLst>
          </p:cNvPr>
          <p:cNvCxnSpPr>
            <a:cxnSpLocks/>
            <a:stCxn id="130" idx="3"/>
            <a:endCxn id="140" idx="1"/>
          </p:cNvCxnSpPr>
          <p:nvPr/>
        </p:nvCxnSpPr>
        <p:spPr>
          <a:xfrm>
            <a:off x="6978730" y="2717330"/>
            <a:ext cx="448776" cy="34144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97;p13">
            <a:extLst>
              <a:ext uri="{FF2B5EF4-FFF2-40B4-BE49-F238E27FC236}">
                <a16:creationId xmlns:a16="http://schemas.microsoft.com/office/drawing/2014/main" id="{5E8FAD45-EE0C-22DD-8B0F-6F7C0099D47D}"/>
              </a:ext>
            </a:extLst>
          </p:cNvPr>
          <p:cNvCxnSpPr>
            <a:cxnSpLocks/>
            <a:stCxn id="140" idx="3"/>
            <a:endCxn id="147" idx="1"/>
          </p:cNvCxnSpPr>
          <p:nvPr/>
        </p:nvCxnSpPr>
        <p:spPr>
          <a:xfrm flipV="1">
            <a:off x="7885306" y="2213021"/>
            <a:ext cx="213253" cy="538453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97;p13">
            <a:extLst>
              <a:ext uri="{FF2B5EF4-FFF2-40B4-BE49-F238E27FC236}">
                <a16:creationId xmlns:a16="http://schemas.microsoft.com/office/drawing/2014/main" id="{53255FFD-9335-09EB-C1E4-F3CEB44940F7}"/>
              </a:ext>
            </a:extLst>
          </p:cNvPr>
          <p:cNvCxnSpPr>
            <a:cxnSpLocks/>
            <a:stCxn id="140" idx="3"/>
            <a:endCxn id="151" idx="1"/>
          </p:cNvCxnSpPr>
          <p:nvPr/>
        </p:nvCxnSpPr>
        <p:spPr>
          <a:xfrm>
            <a:off x="7885306" y="2751474"/>
            <a:ext cx="213253" cy="28824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97;p13">
            <a:extLst>
              <a:ext uri="{FF2B5EF4-FFF2-40B4-BE49-F238E27FC236}">
                <a16:creationId xmlns:a16="http://schemas.microsoft.com/office/drawing/2014/main" id="{E75C69A9-96CB-A14E-E5F5-41B7E0F21626}"/>
              </a:ext>
            </a:extLst>
          </p:cNvPr>
          <p:cNvCxnSpPr>
            <a:cxnSpLocks/>
            <a:stCxn id="140" idx="3"/>
            <a:endCxn id="153" idx="1"/>
          </p:cNvCxnSpPr>
          <p:nvPr/>
        </p:nvCxnSpPr>
        <p:spPr>
          <a:xfrm>
            <a:off x="7885306" y="2751474"/>
            <a:ext cx="225275" cy="541425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9B8501-6FA4-1565-00F8-7997280CDF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1630"/>
              </p:ext>
            </p:extLst>
          </p:nvPr>
        </p:nvGraphicFramePr>
        <p:xfrm>
          <a:off x="149507" y="211885"/>
          <a:ext cx="9622544" cy="6496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5736">
                  <a:extLst>
                    <a:ext uri="{9D8B030D-6E8A-4147-A177-3AD203B41FA5}">
                      <a16:colId xmlns:a16="http://schemas.microsoft.com/office/drawing/2014/main" val="2960751528"/>
                    </a:ext>
                  </a:extLst>
                </a:gridCol>
                <a:gridCol w="3746808">
                  <a:extLst>
                    <a:ext uri="{9D8B030D-6E8A-4147-A177-3AD203B41FA5}">
                      <a16:colId xmlns:a16="http://schemas.microsoft.com/office/drawing/2014/main" val="2194048549"/>
                    </a:ext>
                  </a:extLst>
                </a:gridCol>
              </a:tblGrid>
              <a:tr h="2645615">
                <a:tc rowSpan="3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828656"/>
                  </a:ext>
                </a:extLst>
              </a:tr>
              <a:tr h="21134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155143"/>
                  </a:ext>
                </a:extLst>
              </a:tr>
              <a:tr h="16751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Mulberry Leaf Disease Detection.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Modified MobileNetV3Small.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Interpretability using Grad-CAM Visualization.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AI-enabled Mobile Application.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281118"/>
                  </a:ext>
                </a:extLst>
              </a:tr>
            </a:tbl>
          </a:graphicData>
        </a:graphic>
      </p:graphicFrame>
      <p:pic>
        <p:nvPicPr>
          <p:cNvPr id="4" name="Graphic 3">
            <a:extLst>
              <a:ext uri="{FF2B5EF4-FFF2-40B4-BE49-F238E27FC236}">
                <a16:creationId xmlns:a16="http://schemas.microsoft.com/office/drawing/2014/main" id="{166EEA65-4868-8C2B-B473-5F3CFBA78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61" y="338567"/>
            <a:ext cx="5650173" cy="232837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0B0109C-E2EE-9A01-B21A-432A91983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099" y="2724873"/>
            <a:ext cx="5390866" cy="353314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1586D4-72D5-03DA-555C-81D00C191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67642" y="2986291"/>
            <a:ext cx="3358118" cy="19391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59C2E4-8ECD-6A16-1E89-6FCA38AB99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3079" y="258179"/>
            <a:ext cx="1189960" cy="22357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C3071A7-98B5-BA07-DE22-15BE024E0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6588" y="211885"/>
            <a:ext cx="1742930" cy="232837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0B61B04-FF7D-44CB-7389-6F2B81026266}"/>
              </a:ext>
            </a:extLst>
          </p:cNvPr>
          <p:cNvSpPr txBox="1"/>
          <p:nvPr/>
        </p:nvSpPr>
        <p:spPr>
          <a:xfrm>
            <a:off x="6562489" y="2606071"/>
            <a:ext cx="10150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Images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92B219-FD4D-3C5B-1D0E-19FF01448819}"/>
              </a:ext>
            </a:extLst>
          </p:cNvPr>
          <p:cNvSpPr txBox="1"/>
          <p:nvPr/>
        </p:nvSpPr>
        <p:spPr>
          <a:xfrm>
            <a:off x="8289064" y="2601763"/>
            <a:ext cx="13179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Application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8C2693-5C55-AD8A-B9CF-AFC5A3886A8D}"/>
              </a:ext>
            </a:extLst>
          </p:cNvPr>
          <p:cNvSpPr txBox="1"/>
          <p:nvPr/>
        </p:nvSpPr>
        <p:spPr>
          <a:xfrm>
            <a:off x="2463329" y="6360070"/>
            <a:ext cx="1449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Methodology</a:t>
            </a:r>
          </a:p>
        </p:txBody>
      </p:sp>
    </p:spTree>
    <p:extLst>
      <p:ext uri="{BB962C8B-B14F-4D97-AF65-F5344CB8AC3E}">
        <p14:creationId xmlns:p14="http://schemas.microsoft.com/office/powerpoint/2010/main" val="112306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/>
          <p:nvPr/>
        </p:nvSpPr>
        <p:spPr>
          <a:xfrm>
            <a:off x="6140934" y="2796609"/>
            <a:ext cx="3586606" cy="208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Google Shape;212;p15"/>
          <p:cNvSpPr/>
          <p:nvPr/>
        </p:nvSpPr>
        <p:spPr>
          <a:xfrm>
            <a:off x="2771481" y="654024"/>
            <a:ext cx="3361628" cy="1568461"/>
          </a:xfrm>
          <a:prstGeom prst="rect">
            <a:avLst/>
          </a:prstGeom>
          <a:solidFill>
            <a:schemeClr val="tx2">
              <a:lumMod val="90000"/>
            </a:schemeClr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Google Shape;171;p15"/>
          <p:cNvSpPr/>
          <p:nvPr/>
        </p:nvSpPr>
        <p:spPr>
          <a:xfrm>
            <a:off x="1631568" y="1224238"/>
            <a:ext cx="343500" cy="3426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Google Shape;172;p15"/>
          <p:cNvSpPr/>
          <p:nvPr/>
        </p:nvSpPr>
        <p:spPr>
          <a:xfrm>
            <a:off x="1758303" y="1350680"/>
            <a:ext cx="343500" cy="342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Google Shape;173;p15"/>
          <p:cNvSpPr/>
          <p:nvPr/>
        </p:nvSpPr>
        <p:spPr>
          <a:xfrm>
            <a:off x="1885037" y="1477123"/>
            <a:ext cx="343500" cy="3426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2842581" y="1005375"/>
            <a:ext cx="306000" cy="3327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2955451" y="1128128"/>
            <a:ext cx="306000" cy="3327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3068321" y="1250880"/>
            <a:ext cx="306000" cy="3327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3181191" y="1373633"/>
            <a:ext cx="306000" cy="3327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3294061" y="1496385"/>
            <a:ext cx="306000" cy="3327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9" name="Google Shape;179;p15"/>
          <p:cNvSpPr/>
          <p:nvPr/>
        </p:nvSpPr>
        <p:spPr>
          <a:xfrm>
            <a:off x="3406931" y="1619138"/>
            <a:ext cx="306000" cy="3327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Google Shape;180;p15"/>
          <p:cNvSpPr/>
          <p:nvPr/>
        </p:nvSpPr>
        <p:spPr>
          <a:xfrm>
            <a:off x="3780106" y="939576"/>
            <a:ext cx="234600" cy="2178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Google Shape;181;p15"/>
          <p:cNvSpPr/>
          <p:nvPr/>
        </p:nvSpPr>
        <p:spPr>
          <a:xfrm>
            <a:off x="3866604" y="1019898"/>
            <a:ext cx="234600" cy="217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Google Shape;182;p15"/>
          <p:cNvSpPr/>
          <p:nvPr/>
        </p:nvSpPr>
        <p:spPr>
          <a:xfrm>
            <a:off x="3953101" y="1100220"/>
            <a:ext cx="234600" cy="2178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" name="Google Shape;183;p15"/>
          <p:cNvSpPr/>
          <p:nvPr/>
        </p:nvSpPr>
        <p:spPr>
          <a:xfrm>
            <a:off x="4039598" y="1180542"/>
            <a:ext cx="234600" cy="2178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Google Shape;184;p15"/>
          <p:cNvSpPr/>
          <p:nvPr/>
        </p:nvSpPr>
        <p:spPr>
          <a:xfrm>
            <a:off x="4126095" y="1260864"/>
            <a:ext cx="234600" cy="2178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" name="Google Shape;185;p15"/>
          <p:cNvSpPr/>
          <p:nvPr/>
        </p:nvSpPr>
        <p:spPr>
          <a:xfrm>
            <a:off x="4212593" y="1341186"/>
            <a:ext cx="234600" cy="217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6" name="Google Shape;186;p15"/>
          <p:cNvSpPr/>
          <p:nvPr/>
        </p:nvSpPr>
        <p:spPr>
          <a:xfrm>
            <a:off x="4274091" y="1398236"/>
            <a:ext cx="234600" cy="2178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7" name="Google Shape;187;p15"/>
          <p:cNvSpPr/>
          <p:nvPr/>
        </p:nvSpPr>
        <p:spPr>
          <a:xfrm>
            <a:off x="4360588" y="1478558"/>
            <a:ext cx="234600" cy="217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Google Shape;188;p15"/>
          <p:cNvSpPr/>
          <p:nvPr/>
        </p:nvSpPr>
        <p:spPr>
          <a:xfrm>
            <a:off x="4447085" y="1558879"/>
            <a:ext cx="234600" cy="2178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Google Shape;189;p15"/>
          <p:cNvSpPr/>
          <p:nvPr/>
        </p:nvSpPr>
        <p:spPr>
          <a:xfrm>
            <a:off x="4533583" y="1639201"/>
            <a:ext cx="234600" cy="2178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0" name="Google Shape;190;p15"/>
          <p:cNvSpPr/>
          <p:nvPr/>
        </p:nvSpPr>
        <p:spPr>
          <a:xfrm>
            <a:off x="4620080" y="1719523"/>
            <a:ext cx="234600" cy="2178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1" name="Google Shape;191;p15"/>
          <p:cNvSpPr/>
          <p:nvPr/>
        </p:nvSpPr>
        <p:spPr>
          <a:xfrm>
            <a:off x="4706577" y="1799845"/>
            <a:ext cx="234600" cy="2178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" name="Google Shape;192;p15"/>
          <p:cNvSpPr/>
          <p:nvPr/>
        </p:nvSpPr>
        <p:spPr>
          <a:xfrm>
            <a:off x="4566693" y="740213"/>
            <a:ext cx="203100" cy="182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Google Shape;193;p15"/>
          <p:cNvSpPr/>
          <p:nvPr/>
        </p:nvSpPr>
        <p:spPr>
          <a:xfrm>
            <a:off x="4641590" y="807234"/>
            <a:ext cx="203100" cy="182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Google Shape;194;p15"/>
          <p:cNvSpPr/>
          <p:nvPr/>
        </p:nvSpPr>
        <p:spPr>
          <a:xfrm>
            <a:off x="4716487" y="874256"/>
            <a:ext cx="203100" cy="1821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5" name="Google Shape;195;p15"/>
          <p:cNvSpPr/>
          <p:nvPr/>
        </p:nvSpPr>
        <p:spPr>
          <a:xfrm>
            <a:off x="4791384" y="941278"/>
            <a:ext cx="203100" cy="182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6" name="Google Shape;196;p15"/>
          <p:cNvSpPr/>
          <p:nvPr/>
        </p:nvSpPr>
        <p:spPr>
          <a:xfrm>
            <a:off x="4866281" y="1008300"/>
            <a:ext cx="203100" cy="1821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7" name="Google Shape;197;p15"/>
          <p:cNvSpPr/>
          <p:nvPr/>
        </p:nvSpPr>
        <p:spPr>
          <a:xfrm>
            <a:off x="4941178" y="1075322"/>
            <a:ext cx="203100" cy="182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Google Shape;198;p15"/>
          <p:cNvSpPr/>
          <p:nvPr/>
        </p:nvSpPr>
        <p:spPr>
          <a:xfrm>
            <a:off x="4994429" y="1122925"/>
            <a:ext cx="203100" cy="182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Google Shape;199;p15"/>
          <p:cNvSpPr/>
          <p:nvPr/>
        </p:nvSpPr>
        <p:spPr>
          <a:xfrm>
            <a:off x="5069326" y="1189947"/>
            <a:ext cx="203100" cy="182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Google Shape;200;p15"/>
          <p:cNvSpPr/>
          <p:nvPr/>
        </p:nvSpPr>
        <p:spPr>
          <a:xfrm>
            <a:off x="5144223" y="1256969"/>
            <a:ext cx="203100" cy="1821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Google Shape;201;p15"/>
          <p:cNvSpPr/>
          <p:nvPr/>
        </p:nvSpPr>
        <p:spPr>
          <a:xfrm>
            <a:off x="5219120" y="1323990"/>
            <a:ext cx="203100" cy="182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Google Shape;202;p15"/>
          <p:cNvSpPr/>
          <p:nvPr/>
        </p:nvSpPr>
        <p:spPr>
          <a:xfrm>
            <a:off x="5294017" y="1391012"/>
            <a:ext cx="203100" cy="1821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Google Shape;203;p15"/>
          <p:cNvSpPr/>
          <p:nvPr/>
        </p:nvSpPr>
        <p:spPr>
          <a:xfrm>
            <a:off x="5368914" y="1458034"/>
            <a:ext cx="203100" cy="182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Google Shape;204;p15"/>
          <p:cNvSpPr/>
          <p:nvPr/>
        </p:nvSpPr>
        <p:spPr>
          <a:xfrm>
            <a:off x="5422164" y="1512831"/>
            <a:ext cx="203100" cy="1821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Google Shape;205;p15"/>
          <p:cNvSpPr/>
          <p:nvPr/>
        </p:nvSpPr>
        <p:spPr>
          <a:xfrm>
            <a:off x="5497061" y="1579853"/>
            <a:ext cx="203100" cy="1821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Google Shape;206;p15"/>
          <p:cNvSpPr/>
          <p:nvPr/>
        </p:nvSpPr>
        <p:spPr>
          <a:xfrm>
            <a:off x="5571958" y="1646874"/>
            <a:ext cx="203100" cy="1821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Google Shape;207;p15"/>
          <p:cNvSpPr/>
          <p:nvPr/>
        </p:nvSpPr>
        <p:spPr>
          <a:xfrm>
            <a:off x="5646855" y="1713896"/>
            <a:ext cx="203100" cy="182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Google Shape;208;p15"/>
          <p:cNvSpPr/>
          <p:nvPr/>
        </p:nvSpPr>
        <p:spPr>
          <a:xfrm>
            <a:off x="5721752" y="1780918"/>
            <a:ext cx="203100" cy="1821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9" name="Google Shape;209;p15"/>
          <p:cNvSpPr/>
          <p:nvPr/>
        </p:nvSpPr>
        <p:spPr>
          <a:xfrm>
            <a:off x="5796649" y="1847940"/>
            <a:ext cx="203100" cy="1821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0" name="Google Shape;210;p15"/>
          <p:cNvSpPr/>
          <p:nvPr/>
        </p:nvSpPr>
        <p:spPr>
          <a:xfrm>
            <a:off x="3687881" y="1448938"/>
            <a:ext cx="350400" cy="18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Google Shape;211;p15"/>
          <p:cNvSpPr/>
          <p:nvPr/>
        </p:nvSpPr>
        <p:spPr>
          <a:xfrm>
            <a:off x="4775206" y="1454725"/>
            <a:ext cx="350400" cy="18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Google Shape;213;p15"/>
          <p:cNvSpPr/>
          <p:nvPr/>
        </p:nvSpPr>
        <p:spPr>
          <a:xfrm>
            <a:off x="6172743" y="927647"/>
            <a:ext cx="158700" cy="136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Google Shape;214;p15"/>
          <p:cNvSpPr/>
          <p:nvPr/>
        </p:nvSpPr>
        <p:spPr>
          <a:xfrm>
            <a:off x="6231226" y="977902"/>
            <a:ext cx="158700" cy="136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Google Shape;215;p15"/>
          <p:cNvSpPr/>
          <p:nvPr/>
        </p:nvSpPr>
        <p:spPr>
          <a:xfrm>
            <a:off x="6289709" y="1028157"/>
            <a:ext cx="158700" cy="136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6" name="Google Shape;216;p15"/>
          <p:cNvSpPr/>
          <p:nvPr/>
        </p:nvSpPr>
        <p:spPr>
          <a:xfrm>
            <a:off x="6348193" y="1078412"/>
            <a:ext cx="158700" cy="136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Google Shape;217;p15"/>
          <p:cNvSpPr/>
          <p:nvPr/>
        </p:nvSpPr>
        <p:spPr>
          <a:xfrm>
            <a:off x="6406676" y="1128667"/>
            <a:ext cx="158700" cy="1365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8" name="Google Shape;218;p15"/>
          <p:cNvSpPr/>
          <p:nvPr/>
        </p:nvSpPr>
        <p:spPr>
          <a:xfrm>
            <a:off x="6465159" y="1178921"/>
            <a:ext cx="158700" cy="1365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9" name="Google Shape;219;p15"/>
          <p:cNvSpPr/>
          <p:nvPr/>
        </p:nvSpPr>
        <p:spPr>
          <a:xfrm>
            <a:off x="6506740" y="1214616"/>
            <a:ext cx="158700" cy="136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0" name="Google Shape;220;p15"/>
          <p:cNvSpPr/>
          <p:nvPr/>
        </p:nvSpPr>
        <p:spPr>
          <a:xfrm>
            <a:off x="6565223" y="1264871"/>
            <a:ext cx="158700" cy="136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6623706" y="1315126"/>
            <a:ext cx="158700" cy="136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Google Shape;222;p15"/>
          <p:cNvSpPr/>
          <p:nvPr/>
        </p:nvSpPr>
        <p:spPr>
          <a:xfrm>
            <a:off x="6682189" y="1365380"/>
            <a:ext cx="158700" cy="136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Google Shape;223;p15"/>
          <p:cNvSpPr/>
          <p:nvPr/>
        </p:nvSpPr>
        <p:spPr>
          <a:xfrm>
            <a:off x="6740673" y="1415635"/>
            <a:ext cx="158700" cy="1365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Google Shape;224;p15"/>
          <p:cNvSpPr/>
          <p:nvPr/>
        </p:nvSpPr>
        <p:spPr>
          <a:xfrm>
            <a:off x="6799156" y="1465890"/>
            <a:ext cx="158700" cy="1365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Google Shape;225;p15"/>
          <p:cNvSpPr/>
          <p:nvPr/>
        </p:nvSpPr>
        <p:spPr>
          <a:xfrm>
            <a:off x="6840737" y="1506978"/>
            <a:ext cx="158700" cy="1365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Google Shape;226;p15"/>
          <p:cNvSpPr/>
          <p:nvPr/>
        </p:nvSpPr>
        <p:spPr>
          <a:xfrm>
            <a:off x="6899220" y="1557233"/>
            <a:ext cx="158700" cy="1365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7" name="Google Shape;227;p15"/>
          <p:cNvSpPr/>
          <p:nvPr/>
        </p:nvSpPr>
        <p:spPr>
          <a:xfrm>
            <a:off x="6957703" y="1607488"/>
            <a:ext cx="158700" cy="1365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Google Shape;228;p15"/>
          <p:cNvSpPr/>
          <p:nvPr/>
        </p:nvSpPr>
        <p:spPr>
          <a:xfrm>
            <a:off x="7016186" y="1657743"/>
            <a:ext cx="158700" cy="1365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Google Shape;229;p15"/>
          <p:cNvSpPr/>
          <p:nvPr/>
        </p:nvSpPr>
        <p:spPr>
          <a:xfrm>
            <a:off x="7074669" y="1707998"/>
            <a:ext cx="158700" cy="136500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Google Shape;230;p15"/>
          <p:cNvSpPr/>
          <p:nvPr/>
        </p:nvSpPr>
        <p:spPr>
          <a:xfrm>
            <a:off x="7133153" y="1758253"/>
            <a:ext cx="158700" cy="1365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Google Shape;231;p15"/>
          <p:cNvSpPr/>
          <p:nvPr/>
        </p:nvSpPr>
        <p:spPr>
          <a:xfrm>
            <a:off x="7379893" y="791263"/>
            <a:ext cx="156600" cy="138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2" name="Google Shape;232;p15"/>
          <p:cNvSpPr/>
          <p:nvPr/>
        </p:nvSpPr>
        <p:spPr>
          <a:xfrm>
            <a:off x="7379893" y="985766"/>
            <a:ext cx="156600" cy="138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7379893" y="1180270"/>
            <a:ext cx="156600" cy="138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Google Shape;234;p15"/>
          <p:cNvSpPr/>
          <p:nvPr/>
        </p:nvSpPr>
        <p:spPr>
          <a:xfrm>
            <a:off x="7379893" y="1468484"/>
            <a:ext cx="156600" cy="138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5" name="Google Shape;235;p15"/>
          <p:cNvSpPr/>
          <p:nvPr/>
        </p:nvSpPr>
        <p:spPr>
          <a:xfrm>
            <a:off x="7379893" y="1658776"/>
            <a:ext cx="156600" cy="138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Google Shape;236;p15"/>
          <p:cNvSpPr/>
          <p:nvPr/>
        </p:nvSpPr>
        <p:spPr>
          <a:xfrm>
            <a:off x="7834706" y="1016556"/>
            <a:ext cx="156600" cy="138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7" name="Google Shape;237;p15"/>
          <p:cNvSpPr/>
          <p:nvPr/>
        </p:nvSpPr>
        <p:spPr>
          <a:xfrm>
            <a:off x="7834706" y="1211060"/>
            <a:ext cx="156600" cy="138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Google Shape;238;p15"/>
          <p:cNvSpPr/>
          <p:nvPr/>
        </p:nvSpPr>
        <p:spPr>
          <a:xfrm>
            <a:off x="7834706" y="1499274"/>
            <a:ext cx="156600" cy="1389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9" name="Google Shape;239;p15"/>
          <p:cNvCxnSpPr>
            <a:endCxn id="236" idx="2"/>
          </p:cNvCxnSpPr>
          <p:nvPr/>
        </p:nvCxnSpPr>
        <p:spPr>
          <a:xfrm>
            <a:off x="7541306" y="861606"/>
            <a:ext cx="293400" cy="22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15"/>
          <p:cNvCxnSpPr>
            <a:endCxn id="236" idx="2"/>
          </p:cNvCxnSpPr>
          <p:nvPr/>
        </p:nvCxnSpPr>
        <p:spPr>
          <a:xfrm>
            <a:off x="7535006" y="1056306"/>
            <a:ext cx="299700" cy="2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15"/>
          <p:cNvCxnSpPr>
            <a:stCxn id="233" idx="6"/>
            <a:endCxn id="236" idx="2"/>
          </p:cNvCxnSpPr>
          <p:nvPr/>
        </p:nvCxnSpPr>
        <p:spPr>
          <a:xfrm rot="10800000" flipH="1">
            <a:off x="7536493" y="1085920"/>
            <a:ext cx="298200" cy="1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15"/>
          <p:cNvCxnSpPr>
            <a:endCxn id="236" idx="2"/>
          </p:cNvCxnSpPr>
          <p:nvPr/>
        </p:nvCxnSpPr>
        <p:spPr>
          <a:xfrm rot="10800000" flipH="1">
            <a:off x="7538306" y="1086006"/>
            <a:ext cx="296400" cy="45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15"/>
          <p:cNvCxnSpPr>
            <a:stCxn id="235" idx="6"/>
            <a:endCxn id="236" idx="2"/>
          </p:cNvCxnSpPr>
          <p:nvPr/>
        </p:nvCxnSpPr>
        <p:spPr>
          <a:xfrm rot="10800000" flipH="1">
            <a:off x="7536493" y="1085926"/>
            <a:ext cx="298200" cy="64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15"/>
          <p:cNvCxnSpPr>
            <a:endCxn id="237" idx="2"/>
          </p:cNvCxnSpPr>
          <p:nvPr/>
        </p:nvCxnSpPr>
        <p:spPr>
          <a:xfrm>
            <a:off x="7538306" y="861710"/>
            <a:ext cx="296400" cy="41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15"/>
          <p:cNvCxnSpPr>
            <a:stCxn id="231" idx="6"/>
            <a:endCxn id="238" idx="2"/>
          </p:cNvCxnSpPr>
          <p:nvPr/>
        </p:nvCxnSpPr>
        <p:spPr>
          <a:xfrm>
            <a:off x="7536493" y="860713"/>
            <a:ext cx="298200" cy="70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15"/>
          <p:cNvCxnSpPr>
            <a:endCxn id="237" idx="2"/>
          </p:cNvCxnSpPr>
          <p:nvPr/>
        </p:nvCxnSpPr>
        <p:spPr>
          <a:xfrm>
            <a:off x="7538306" y="1059410"/>
            <a:ext cx="296400" cy="22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15"/>
          <p:cNvCxnSpPr>
            <a:endCxn id="238" idx="2"/>
          </p:cNvCxnSpPr>
          <p:nvPr/>
        </p:nvCxnSpPr>
        <p:spPr>
          <a:xfrm>
            <a:off x="7538306" y="1251024"/>
            <a:ext cx="296400" cy="31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15"/>
          <p:cNvCxnSpPr>
            <a:endCxn id="237" idx="2"/>
          </p:cNvCxnSpPr>
          <p:nvPr/>
        </p:nvCxnSpPr>
        <p:spPr>
          <a:xfrm rot="10800000" flipH="1">
            <a:off x="7538306" y="1280510"/>
            <a:ext cx="296400" cy="25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15"/>
          <p:cNvCxnSpPr>
            <a:endCxn id="238" idx="2"/>
          </p:cNvCxnSpPr>
          <p:nvPr/>
        </p:nvCxnSpPr>
        <p:spPr>
          <a:xfrm>
            <a:off x="7535006" y="1540224"/>
            <a:ext cx="299700" cy="2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15"/>
          <p:cNvCxnSpPr>
            <a:stCxn id="235" idx="6"/>
            <a:endCxn id="237" idx="2"/>
          </p:cNvCxnSpPr>
          <p:nvPr/>
        </p:nvCxnSpPr>
        <p:spPr>
          <a:xfrm rot="10800000" flipH="1">
            <a:off x="7536493" y="1280626"/>
            <a:ext cx="298200" cy="4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15"/>
          <p:cNvCxnSpPr>
            <a:endCxn id="238" idx="2"/>
          </p:cNvCxnSpPr>
          <p:nvPr/>
        </p:nvCxnSpPr>
        <p:spPr>
          <a:xfrm rot="10800000" flipH="1">
            <a:off x="7538306" y="1568724"/>
            <a:ext cx="296400" cy="1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15"/>
          <p:cNvSpPr/>
          <p:nvPr/>
        </p:nvSpPr>
        <p:spPr>
          <a:xfrm>
            <a:off x="7450421" y="1335800"/>
            <a:ext cx="15300" cy="2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Google Shape;253;p15"/>
          <p:cNvSpPr/>
          <p:nvPr/>
        </p:nvSpPr>
        <p:spPr>
          <a:xfrm>
            <a:off x="7450421" y="1383434"/>
            <a:ext cx="15300" cy="2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Google Shape;254;p15"/>
          <p:cNvSpPr/>
          <p:nvPr/>
        </p:nvSpPr>
        <p:spPr>
          <a:xfrm>
            <a:off x="7450421" y="1431068"/>
            <a:ext cx="15300" cy="2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7907068" y="1366590"/>
            <a:ext cx="15300" cy="2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Google Shape;256;p15"/>
          <p:cNvSpPr/>
          <p:nvPr/>
        </p:nvSpPr>
        <p:spPr>
          <a:xfrm>
            <a:off x="7907068" y="1414224"/>
            <a:ext cx="15300" cy="2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Google Shape;257;p15"/>
          <p:cNvSpPr/>
          <p:nvPr/>
        </p:nvSpPr>
        <p:spPr>
          <a:xfrm>
            <a:off x="7907068" y="1461858"/>
            <a:ext cx="15300" cy="210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6209318" y="1448950"/>
            <a:ext cx="350400" cy="18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9" name="Google Shape;259;p15"/>
          <p:cNvSpPr/>
          <p:nvPr/>
        </p:nvSpPr>
        <p:spPr>
          <a:xfrm>
            <a:off x="2324818" y="1443100"/>
            <a:ext cx="350400" cy="182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0" name="Google Shape;260;p15"/>
          <p:cNvCxnSpPr>
            <a:endCxn id="222" idx="0"/>
          </p:cNvCxnSpPr>
          <p:nvPr/>
        </p:nvCxnSpPr>
        <p:spPr>
          <a:xfrm flipH="1">
            <a:off x="6761539" y="859580"/>
            <a:ext cx="633300" cy="50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15"/>
          <p:cNvCxnSpPr>
            <a:endCxn id="224" idx="0"/>
          </p:cNvCxnSpPr>
          <p:nvPr/>
        </p:nvCxnSpPr>
        <p:spPr>
          <a:xfrm flipH="1">
            <a:off x="6878506" y="1063890"/>
            <a:ext cx="499200" cy="4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15"/>
          <p:cNvCxnSpPr>
            <a:endCxn id="223" idx="1"/>
          </p:cNvCxnSpPr>
          <p:nvPr/>
        </p:nvCxnSpPr>
        <p:spPr>
          <a:xfrm flipH="1">
            <a:off x="6740673" y="1243585"/>
            <a:ext cx="6492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15"/>
          <p:cNvCxnSpPr>
            <a:endCxn id="225" idx="0"/>
          </p:cNvCxnSpPr>
          <p:nvPr/>
        </p:nvCxnSpPr>
        <p:spPr>
          <a:xfrm rot="10800000">
            <a:off x="6920087" y="1506978"/>
            <a:ext cx="463800" cy="3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15"/>
          <p:cNvCxnSpPr>
            <a:endCxn id="226" idx="0"/>
          </p:cNvCxnSpPr>
          <p:nvPr/>
        </p:nvCxnSpPr>
        <p:spPr>
          <a:xfrm rot="10800000">
            <a:off x="6978570" y="1557233"/>
            <a:ext cx="405300" cy="177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15"/>
          <p:cNvSpPr/>
          <p:nvPr/>
        </p:nvSpPr>
        <p:spPr>
          <a:xfrm>
            <a:off x="1970581" y="3246897"/>
            <a:ext cx="3979800" cy="1021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Google Shape;266;p15"/>
          <p:cNvSpPr/>
          <p:nvPr/>
        </p:nvSpPr>
        <p:spPr>
          <a:xfrm>
            <a:off x="2065056" y="3389147"/>
            <a:ext cx="796500" cy="5058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endParaRPr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Google Shape;267;p15"/>
          <p:cNvSpPr/>
          <p:nvPr/>
        </p:nvSpPr>
        <p:spPr>
          <a:xfrm>
            <a:off x="3032882" y="3389147"/>
            <a:ext cx="796500" cy="5058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  <a:endParaRPr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Google Shape;268;p15"/>
          <p:cNvSpPr/>
          <p:nvPr/>
        </p:nvSpPr>
        <p:spPr>
          <a:xfrm>
            <a:off x="4019936" y="3389147"/>
            <a:ext cx="796500" cy="5058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Google Shape;269;p15"/>
          <p:cNvSpPr/>
          <p:nvPr/>
        </p:nvSpPr>
        <p:spPr>
          <a:xfrm>
            <a:off x="5006989" y="3389147"/>
            <a:ext cx="796500" cy="5058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sz="10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sz="10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0" name="Google Shape;270;p15"/>
          <p:cNvCxnSpPr>
            <a:cxnSpLocks/>
            <a:stCxn id="266" idx="3"/>
            <a:endCxn id="267" idx="1"/>
          </p:cNvCxnSpPr>
          <p:nvPr/>
        </p:nvCxnSpPr>
        <p:spPr>
          <a:xfrm>
            <a:off x="2861556" y="3642047"/>
            <a:ext cx="171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1" name="Google Shape;271;p15"/>
          <p:cNvCxnSpPr>
            <a:stCxn id="267" idx="3"/>
            <a:endCxn id="268" idx="1"/>
          </p:cNvCxnSpPr>
          <p:nvPr/>
        </p:nvCxnSpPr>
        <p:spPr>
          <a:xfrm>
            <a:off x="3829382" y="3642047"/>
            <a:ext cx="19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2" name="Google Shape;272;p15"/>
          <p:cNvCxnSpPr>
            <a:cxnSpLocks/>
            <a:stCxn id="268" idx="3"/>
            <a:endCxn id="269" idx="1"/>
          </p:cNvCxnSpPr>
          <p:nvPr/>
        </p:nvCxnSpPr>
        <p:spPr>
          <a:xfrm>
            <a:off x="4816436" y="3642047"/>
            <a:ext cx="190553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2877A9-1AC3-484F-9DBE-1C0753E8960E}"/>
              </a:ext>
            </a:extLst>
          </p:cNvPr>
          <p:cNvGrpSpPr/>
          <p:nvPr/>
        </p:nvGrpSpPr>
        <p:grpSpPr>
          <a:xfrm>
            <a:off x="7032972" y="3225656"/>
            <a:ext cx="302100" cy="1266900"/>
            <a:chOff x="7422182" y="3216558"/>
            <a:chExt cx="302100" cy="1266900"/>
          </a:xfrm>
        </p:grpSpPr>
        <p:sp>
          <p:nvSpPr>
            <p:cNvPr id="281" name="Google Shape;281;p15"/>
            <p:cNvSpPr/>
            <p:nvPr/>
          </p:nvSpPr>
          <p:spPr>
            <a:xfrm>
              <a:off x="7422182" y="3216558"/>
              <a:ext cx="302100" cy="12669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7468954" y="3320913"/>
              <a:ext cx="208200" cy="187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7468954" y="3549470"/>
              <a:ext cx="208200" cy="187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7468954" y="3778027"/>
              <a:ext cx="208200" cy="187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7468954" y="4235141"/>
              <a:ext cx="208200" cy="187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7558827" y="4006577"/>
              <a:ext cx="28800" cy="34800"/>
            </a:xfrm>
            <a:prstGeom prst="flowChart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7558827" y="4083064"/>
              <a:ext cx="28800" cy="34800"/>
            </a:xfrm>
            <a:prstGeom prst="flowChart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7558827" y="4159106"/>
              <a:ext cx="28800" cy="34800"/>
            </a:xfrm>
            <a:prstGeom prst="flowChart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45E58BC-0E2F-4FA2-909A-8BBECBFAE42B}"/>
              </a:ext>
            </a:extLst>
          </p:cNvPr>
          <p:cNvGrpSpPr/>
          <p:nvPr/>
        </p:nvGrpSpPr>
        <p:grpSpPr>
          <a:xfrm>
            <a:off x="6307710" y="3085556"/>
            <a:ext cx="302100" cy="1547100"/>
            <a:chOff x="6861917" y="3076600"/>
            <a:chExt cx="302100" cy="1547100"/>
          </a:xfrm>
        </p:grpSpPr>
        <p:sp>
          <p:nvSpPr>
            <p:cNvPr id="273" name="Google Shape;273;p15"/>
            <p:cNvSpPr/>
            <p:nvPr/>
          </p:nvSpPr>
          <p:spPr>
            <a:xfrm>
              <a:off x="6861917" y="3076600"/>
              <a:ext cx="302100" cy="1547100"/>
            </a:xfrm>
            <a:prstGeom prst="rect">
              <a:avLst/>
            </a:pr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6908683" y="3333988"/>
              <a:ext cx="208500" cy="177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6908683" y="3549992"/>
              <a:ext cx="208500" cy="177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6908683" y="3765997"/>
              <a:ext cx="208500" cy="177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6908683" y="4198006"/>
              <a:ext cx="208500" cy="177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6998543" y="3981995"/>
              <a:ext cx="28800" cy="33000"/>
            </a:xfrm>
            <a:prstGeom prst="flowChart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6998543" y="4054281"/>
              <a:ext cx="28800" cy="33000"/>
            </a:xfrm>
            <a:prstGeom prst="flowChart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6998543" y="4126147"/>
              <a:ext cx="28800" cy="33000"/>
            </a:xfrm>
            <a:prstGeom prst="flowChartConnector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6908683" y="3117962"/>
              <a:ext cx="208500" cy="177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6908683" y="4414393"/>
              <a:ext cx="208500" cy="177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1" name="Google Shape;291;p15"/>
          <p:cNvSpPr/>
          <p:nvPr/>
        </p:nvSpPr>
        <p:spPr>
          <a:xfrm>
            <a:off x="7890054" y="3462735"/>
            <a:ext cx="302100" cy="7923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2" name="Google Shape;292;p15"/>
          <p:cNvSpPr/>
          <p:nvPr/>
        </p:nvSpPr>
        <p:spPr>
          <a:xfrm>
            <a:off x="7936827" y="3519028"/>
            <a:ext cx="208200" cy="187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3" name="Google Shape;293;p15"/>
          <p:cNvSpPr/>
          <p:nvPr/>
        </p:nvSpPr>
        <p:spPr>
          <a:xfrm>
            <a:off x="7936827" y="3747585"/>
            <a:ext cx="208200" cy="187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4" name="Google Shape;294;p15"/>
          <p:cNvSpPr/>
          <p:nvPr/>
        </p:nvSpPr>
        <p:spPr>
          <a:xfrm>
            <a:off x="7936827" y="3976142"/>
            <a:ext cx="208200" cy="187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5" name="Google Shape;295;p15"/>
          <p:cNvCxnSpPr>
            <a:cxnSpLocks/>
            <a:stCxn id="273" idx="3"/>
            <a:endCxn id="281" idx="1"/>
          </p:cNvCxnSpPr>
          <p:nvPr/>
        </p:nvCxnSpPr>
        <p:spPr>
          <a:xfrm>
            <a:off x="6609810" y="3859106"/>
            <a:ext cx="423162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15"/>
          <p:cNvSpPr/>
          <p:nvPr/>
        </p:nvSpPr>
        <p:spPr>
          <a:xfrm>
            <a:off x="8329529" y="3165377"/>
            <a:ext cx="1369613" cy="444492"/>
          </a:xfrm>
          <a:prstGeom prst="flowChartTerminator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Healthy Leaf</a:t>
            </a:r>
          </a:p>
        </p:txBody>
      </p:sp>
      <p:cxnSp>
        <p:nvCxnSpPr>
          <p:cNvPr id="299" name="Google Shape;299;p15"/>
          <p:cNvCxnSpPr>
            <a:cxnSpLocks/>
            <a:stCxn id="292" idx="6"/>
            <a:endCxn id="297" idx="1"/>
          </p:cNvCxnSpPr>
          <p:nvPr/>
        </p:nvCxnSpPr>
        <p:spPr>
          <a:xfrm flipV="1">
            <a:off x="8145027" y="3387623"/>
            <a:ext cx="184502" cy="225305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0" name="Google Shape;300;p15"/>
          <p:cNvCxnSpPr>
            <a:cxnSpLocks/>
            <a:stCxn id="293" idx="6"/>
            <a:endCxn id="301" idx="1"/>
          </p:cNvCxnSpPr>
          <p:nvPr/>
        </p:nvCxnSpPr>
        <p:spPr>
          <a:xfrm>
            <a:off x="8145027" y="3841485"/>
            <a:ext cx="339600" cy="22628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2" name="Google Shape;302;p15"/>
          <p:cNvCxnSpPr>
            <a:cxnSpLocks/>
            <a:stCxn id="294" idx="6"/>
            <a:endCxn id="303" idx="1"/>
          </p:cNvCxnSpPr>
          <p:nvPr/>
        </p:nvCxnSpPr>
        <p:spPr>
          <a:xfrm>
            <a:off x="8145027" y="4070042"/>
            <a:ext cx="339600" cy="258999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4" name="Google Shape;304;p15"/>
          <p:cNvSpPr txBox="1"/>
          <p:nvPr/>
        </p:nvSpPr>
        <p:spPr>
          <a:xfrm>
            <a:off x="2477332" y="2439410"/>
            <a:ext cx="1658515" cy="42905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 from BN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" name="Google Shape;305;p15"/>
          <p:cNvSpPr txBox="1"/>
          <p:nvPr/>
        </p:nvSpPr>
        <p:spPr>
          <a:xfrm>
            <a:off x="8476833" y="4529800"/>
            <a:ext cx="11208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2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sz="8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6" name="Google Shape;306;p15"/>
          <p:cNvSpPr txBox="1"/>
          <p:nvPr/>
        </p:nvSpPr>
        <p:spPr>
          <a:xfrm>
            <a:off x="7843451" y="4264850"/>
            <a:ext cx="3834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800" b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sz="800" b="1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7000470" y="4491829"/>
            <a:ext cx="383400" cy="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endParaRPr sz="8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15"/>
          <p:cNvSpPr txBox="1"/>
          <p:nvPr/>
        </p:nvSpPr>
        <p:spPr>
          <a:xfrm>
            <a:off x="6060855" y="2704467"/>
            <a:ext cx="1131315" cy="307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15"/>
          <p:cNvSpPr txBox="1"/>
          <p:nvPr/>
        </p:nvSpPr>
        <p:spPr>
          <a:xfrm>
            <a:off x="6878506" y="4940998"/>
            <a:ext cx="1958458" cy="455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8484627" y="3702786"/>
            <a:ext cx="1200691" cy="322653"/>
          </a:xfrm>
          <a:prstGeom prst="flowChartTerminator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Leaf Rust</a:t>
            </a:r>
          </a:p>
        </p:txBody>
      </p:sp>
      <p:sp>
        <p:nvSpPr>
          <p:cNvPr id="303" name="Google Shape;303;p15"/>
          <p:cNvSpPr/>
          <p:nvPr/>
        </p:nvSpPr>
        <p:spPr>
          <a:xfrm>
            <a:off x="8484627" y="4147022"/>
            <a:ext cx="1200692" cy="364037"/>
          </a:xfrm>
          <a:prstGeom prst="flowChartTerminator">
            <a:avLst/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Leaf Spot</a:t>
            </a:r>
          </a:p>
        </p:txBody>
      </p:sp>
      <p:pic>
        <p:nvPicPr>
          <p:cNvPr id="313" name="Google Shape;3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43" y="1316677"/>
            <a:ext cx="663900" cy="442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731" y="3394187"/>
            <a:ext cx="710712" cy="4506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5"/>
          <p:cNvSpPr/>
          <p:nvPr/>
        </p:nvSpPr>
        <p:spPr>
          <a:xfrm>
            <a:off x="1221858" y="3372163"/>
            <a:ext cx="310500" cy="3120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Google Shape;316;p15"/>
          <p:cNvSpPr/>
          <p:nvPr/>
        </p:nvSpPr>
        <p:spPr>
          <a:xfrm>
            <a:off x="1336457" y="3487203"/>
            <a:ext cx="310500" cy="3120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1451056" y="3602242"/>
            <a:ext cx="310500" cy="312000"/>
          </a:xfrm>
          <a:prstGeom prst="rect">
            <a:avLst/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5868019" y="3544874"/>
            <a:ext cx="233700" cy="1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Google Shape;319;p15"/>
          <p:cNvSpPr/>
          <p:nvPr/>
        </p:nvSpPr>
        <p:spPr>
          <a:xfrm>
            <a:off x="1827042" y="3612660"/>
            <a:ext cx="233700" cy="1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Google Shape;320;p15"/>
          <p:cNvSpPr/>
          <p:nvPr/>
        </p:nvSpPr>
        <p:spPr>
          <a:xfrm>
            <a:off x="944802" y="3568520"/>
            <a:ext cx="233700" cy="14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2" name="Google Shape;322;p15"/>
          <p:cNvSpPr/>
          <p:nvPr/>
        </p:nvSpPr>
        <p:spPr>
          <a:xfrm>
            <a:off x="1354564" y="1455400"/>
            <a:ext cx="234600" cy="15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3" name="Google Shape;323;p15"/>
          <p:cNvSpPr txBox="1"/>
          <p:nvPr/>
        </p:nvSpPr>
        <p:spPr>
          <a:xfrm>
            <a:off x="376315" y="1835134"/>
            <a:ext cx="1206064" cy="622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sz="16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" sz="16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16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Google Shape;326;p15"/>
          <p:cNvSpPr txBox="1"/>
          <p:nvPr/>
        </p:nvSpPr>
        <p:spPr>
          <a:xfrm>
            <a:off x="244642" y="3922250"/>
            <a:ext cx="1535386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Leaf Data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Google Shape;327;p15"/>
          <p:cNvSpPr txBox="1"/>
          <p:nvPr/>
        </p:nvSpPr>
        <p:spPr>
          <a:xfrm>
            <a:off x="2188566" y="4255035"/>
            <a:ext cx="3129079" cy="105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Model with additional conv layers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8" name="Google Shape;328;p15"/>
          <p:cNvSpPr txBox="1"/>
          <p:nvPr/>
        </p:nvSpPr>
        <p:spPr>
          <a:xfrm>
            <a:off x="4280285" y="2139334"/>
            <a:ext cx="2305805" cy="697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8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 from Pre-trained models</a:t>
            </a:r>
            <a:endParaRPr sz="18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Google Shape;329;p15"/>
          <p:cNvSpPr txBox="1"/>
          <p:nvPr/>
        </p:nvSpPr>
        <p:spPr>
          <a:xfrm>
            <a:off x="7468220" y="1931604"/>
            <a:ext cx="1470015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Google Shape;330;p15"/>
          <p:cNvSpPr txBox="1"/>
          <p:nvPr/>
        </p:nvSpPr>
        <p:spPr>
          <a:xfrm>
            <a:off x="7339896" y="3231904"/>
            <a:ext cx="57482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2000" b="1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sz="2000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DB571D65-931D-4FC4-8298-A347C80670DD}"/>
              </a:ext>
            </a:extLst>
          </p:cNvPr>
          <p:cNvCxnSpPr>
            <a:cxnSpLocks/>
            <a:stCxn id="212" idx="2"/>
            <a:endCxn id="304" idx="3"/>
          </p:cNvCxnSpPr>
          <p:nvPr/>
        </p:nvCxnSpPr>
        <p:spPr>
          <a:xfrm rot="5400000">
            <a:off x="4078344" y="2279988"/>
            <a:ext cx="431454" cy="31644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Connector: Elbow 297">
            <a:extLst>
              <a:ext uri="{FF2B5EF4-FFF2-40B4-BE49-F238E27FC236}">
                <a16:creationId xmlns:a16="http://schemas.microsoft.com/office/drawing/2014/main" id="{B924A5E4-B9CB-4C41-A2CE-285365EE081E}"/>
              </a:ext>
            </a:extLst>
          </p:cNvPr>
          <p:cNvCxnSpPr>
            <a:cxnSpLocks/>
            <a:stCxn id="304" idx="2"/>
            <a:endCxn id="266" idx="0"/>
          </p:cNvCxnSpPr>
          <p:nvPr/>
        </p:nvCxnSpPr>
        <p:spPr>
          <a:xfrm rot="5400000">
            <a:off x="2624608" y="2707165"/>
            <a:ext cx="520680" cy="843284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oogle Shape;295;p15">
            <a:extLst>
              <a:ext uri="{FF2B5EF4-FFF2-40B4-BE49-F238E27FC236}">
                <a16:creationId xmlns:a16="http://schemas.microsoft.com/office/drawing/2014/main" id="{691BC541-AE10-4A83-ABD5-1ABBB67A1D24}"/>
              </a:ext>
            </a:extLst>
          </p:cNvPr>
          <p:cNvCxnSpPr>
            <a:cxnSpLocks/>
            <a:stCxn id="281" idx="3"/>
            <a:endCxn id="291" idx="1"/>
          </p:cNvCxnSpPr>
          <p:nvPr/>
        </p:nvCxnSpPr>
        <p:spPr>
          <a:xfrm flipV="1">
            <a:off x="7335072" y="3858885"/>
            <a:ext cx="554982" cy="221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5E3E2D-0835-C11C-F242-4223A4350A4F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384223378"/>
              </p:ext>
            </p:extLst>
          </p:nvPr>
        </p:nvGraphicFramePr>
        <p:xfrm>
          <a:off x="1466850" y="1571626"/>
          <a:ext cx="5246369" cy="39669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7666">
                  <a:extLst>
                    <a:ext uri="{9D8B030D-6E8A-4147-A177-3AD203B41FA5}">
                      <a16:colId xmlns:a16="http://schemas.microsoft.com/office/drawing/2014/main" val="1642422071"/>
                    </a:ext>
                  </a:extLst>
                </a:gridCol>
                <a:gridCol w="1415874">
                  <a:extLst>
                    <a:ext uri="{9D8B030D-6E8A-4147-A177-3AD203B41FA5}">
                      <a16:colId xmlns:a16="http://schemas.microsoft.com/office/drawing/2014/main" val="755854072"/>
                    </a:ext>
                  </a:extLst>
                </a:gridCol>
                <a:gridCol w="1415874">
                  <a:extLst>
                    <a:ext uri="{9D8B030D-6E8A-4147-A177-3AD203B41FA5}">
                      <a16:colId xmlns:a16="http://schemas.microsoft.com/office/drawing/2014/main" val="1636787350"/>
                    </a:ext>
                  </a:extLst>
                </a:gridCol>
                <a:gridCol w="1416955">
                  <a:extLst>
                    <a:ext uri="{9D8B030D-6E8A-4147-A177-3AD203B41FA5}">
                      <a16:colId xmlns:a16="http://schemas.microsoft.com/office/drawing/2014/main" val="927209553"/>
                    </a:ext>
                  </a:extLst>
                </a:gridCol>
              </a:tblGrid>
              <a:tr h="1393156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</a:pP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1200"/>
                        </a:lnSpc>
                      </a:pP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1200"/>
                        </a:lnSpc>
                      </a:pP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1200"/>
                        </a:lnSpc>
                      </a:pPr>
                      <a:r>
                        <a:rPr lang="en-US" sz="1500" b="1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Original image</a:t>
                      </a: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</a:pPr>
                      <a:endParaRPr lang="en-US" sz="1500" b="1" spc="-1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</a:pPr>
                      <a:br>
                        <a:rPr lang="en-US" sz="1500" b="1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</a:pPr>
                      <a:br>
                        <a:rPr lang="en-US" sz="1500" b="1" spc="-1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500" b="1" spc="-1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0636596"/>
                  </a:ext>
                </a:extLst>
              </a:tr>
              <a:tr h="1719391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</a:pP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1200"/>
                        </a:lnSpc>
                      </a:pP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1200"/>
                        </a:lnSpc>
                      </a:pP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ts val="1200"/>
                        </a:lnSpc>
                      </a:pPr>
                      <a:r>
                        <a:rPr lang="en-US" sz="1500" b="1" spc="-1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GradCam</a:t>
                      </a: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</a:pPr>
                      <a:br>
                        <a:rPr lang="en-US" sz="1500" b="1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</a:pPr>
                      <a:br>
                        <a:rPr lang="en-US" sz="1500" b="1" spc="-1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500" b="1" spc="-1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</a:pPr>
                      <a:br>
                        <a:rPr lang="en-US" sz="1500" b="1" spc="-1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1500" b="1" spc="-1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425901"/>
                  </a:ext>
                </a:extLst>
              </a:tr>
              <a:tr h="284786">
                <a:tc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</a:pPr>
                      <a:r>
                        <a:rPr lang="en-US" sz="1500" b="1" spc="-1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500" b="1" spc="-1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500" b="1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500" b="1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sz="1500" b="1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</a:t>
                      </a: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675259"/>
                  </a:ext>
                </a:extLst>
              </a:tr>
              <a:tr h="569571">
                <a:tc gridSpan="4">
                  <a:txBody>
                    <a:bodyPr/>
                    <a:lstStyle/>
                    <a:p>
                      <a:pPr algn="just">
                        <a:lnSpc>
                          <a:spcPts val="1200"/>
                        </a:lnSpc>
                      </a:pPr>
                      <a:r>
                        <a:rPr lang="en-US" sz="1500" b="1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Figure : Original and </a:t>
                      </a:r>
                      <a:r>
                        <a:rPr lang="en-US" sz="1500" b="1" spc="-1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gradcam</a:t>
                      </a:r>
                      <a:r>
                        <a:rPr lang="en-US" sz="1500" b="1" spc="-1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output for (a) Leaf Rust, (b) Leaf Spot, (c) Healthy leaves</a:t>
                      </a:r>
                      <a:endParaRPr lang="en-US" sz="1500" b="1" spc="-1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357526"/>
                  </a:ext>
                </a:extLst>
              </a:tr>
            </a:tbl>
          </a:graphicData>
        </a:graphic>
      </p:graphicFrame>
      <p:pic>
        <p:nvPicPr>
          <p:cNvPr id="2054" name="Picture 19">
            <a:extLst>
              <a:ext uri="{FF2B5EF4-FFF2-40B4-BE49-F238E27FC236}">
                <a16:creationId xmlns:a16="http://schemas.microsoft.com/office/drawing/2014/main" id="{2F24302C-0F20-A4A2-500F-2890C2693E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r="169"/>
          <a:stretch>
            <a:fillRect/>
          </a:stretch>
        </p:blipFill>
        <p:spPr bwMode="auto">
          <a:xfrm>
            <a:off x="2456119" y="1641952"/>
            <a:ext cx="1329339" cy="131826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2051" name="Picture 20">
            <a:extLst>
              <a:ext uri="{FF2B5EF4-FFF2-40B4-BE49-F238E27FC236}">
                <a16:creationId xmlns:a16="http://schemas.microsoft.com/office/drawing/2014/main" id="{7A4008D0-94CF-CECA-0938-BEB3179113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" r="420"/>
          <a:stretch>
            <a:fillRect/>
          </a:stretch>
        </p:blipFill>
        <p:spPr bwMode="auto">
          <a:xfrm>
            <a:off x="2456119" y="3030538"/>
            <a:ext cx="1323799" cy="13182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2053" name="Picture 21">
            <a:extLst>
              <a:ext uri="{FF2B5EF4-FFF2-40B4-BE49-F238E27FC236}">
                <a16:creationId xmlns:a16="http://schemas.microsoft.com/office/drawing/2014/main" id="{9F1DFDF6-7876-852F-B6AB-BE949594D9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3" r="50830" b="-320"/>
          <a:stretch>
            <a:fillRect/>
          </a:stretch>
        </p:blipFill>
        <p:spPr bwMode="auto">
          <a:xfrm>
            <a:off x="3925540" y="1639184"/>
            <a:ext cx="1323798" cy="132379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2050" name="Picture 22">
            <a:extLst>
              <a:ext uri="{FF2B5EF4-FFF2-40B4-BE49-F238E27FC236}">
                <a16:creationId xmlns:a16="http://schemas.microsoft.com/office/drawing/2014/main" id="{B7F665A1-6AC6-E8D1-9D93-D3CCF96583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1" t="5196"/>
          <a:stretch>
            <a:fillRect/>
          </a:stretch>
        </p:blipFill>
        <p:spPr bwMode="auto">
          <a:xfrm>
            <a:off x="3925540" y="3049588"/>
            <a:ext cx="1318258" cy="132884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2052" name="Picture 1">
            <a:extLst>
              <a:ext uri="{FF2B5EF4-FFF2-40B4-BE49-F238E27FC236}">
                <a16:creationId xmlns:a16="http://schemas.microsoft.com/office/drawing/2014/main" id="{DCCD8F5C-A239-1545-E535-2138BA3464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20" y="1641953"/>
            <a:ext cx="1323785" cy="131825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pic>
        <p:nvPicPr>
          <p:cNvPr id="2049" name="Picture 1">
            <a:extLst>
              <a:ext uri="{FF2B5EF4-FFF2-40B4-BE49-F238E27FC236}">
                <a16:creationId xmlns:a16="http://schemas.microsoft.com/office/drawing/2014/main" id="{BD33DDDB-928B-B8DF-1EC9-2B5A2799CC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19" y="3049588"/>
            <a:ext cx="1323785" cy="13185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480437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633F3EC-0D53-D496-534A-20AAE82BA27B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3119814278"/>
              </p:ext>
            </p:extLst>
          </p:nvPr>
        </p:nvGraphicFramePr>
        <p:xfrm>
          <a:off x="1552535" y="125398"/>
          <a:ext cx="5301043" cy="55622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0354">
                  <a:extLst>
                    <a:ext uri="{9D8B030D-6E8A-4147-A177-3AD203B41FA5}">
                      <a16:colId xmlns:a16="http://schemas.microsoft.com/office/drawing/2014/main" val="2722984653"/>
                    </a:ext>
                  </a:extLst>
                </a:gridCol>
                <a:gridCol w="1700335">
                  <a:extLst>
                    <a:ext uri="{9D8B030D-6E8A-4147-A177-3AD203B41FA5}">
                      <a16:colId xmlns:a16="http://schemas.microsoft.com/office/drawing/2014/main" val="1565053326"/>
                    </a:ext>
                  </a:extLst>
                </a:gridCol>
                <a:gridCol w="1800354">
                  <a:extLst>
                    <a:ext uri="{9D8B030D-6E8A-4147-A177-3AD203B41FA5}">
                      <a16:colId xmlns:a16="http://schemas.microsoft.com/office/drawing/2014/main" val="3098896032"/>
                    </a:ext>
                  </a:extLst>
                </a:gridCol>
              </a:tblGrid>
              <a:tr h="2521890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8882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4611759"/>
                  </a:ext>
                </a:extLst>
              </a:tr>
              <a:tr h="2545080"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</a:endParaRPr>
                    </a:p>
                    <a:p>
                      <a:pPr algn="ctr"/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58618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(a’)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(b’)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(c’)  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6294214"/>
                  </a:ext>
                </a:extLst>
              </a:tr>
            </a:tbl>
          </a:graphicData>
        </a:graphic>
      </p:graphicFrame>
      <p:pic>
        <p:nvPicPr>
          <p:cNvPr id="1030" name="Picture 7" descr="Close-up of a green leaf&#10;&#10;Description automatically generated">
            <a:extLst>
              <a:ext uri="{FF2B5EF4-FFF2-40B4-BE49-F238E27FC236}">
                <a16:creationId xmlns:a16="http://schemas.microsoft.com/office/drawing/2014/main" id="{710AC051-F8E8-0B12-9CA6-8549D9BF06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545" y="136431"/>
            <a:ext cx="1555073" cy="2393555"/>
          </a:xfrm>
          <a:prstGeom prst="rect">
            <a:avLst/>
          </a:prstGeom>
          <a:noFill/>
        </p:spPr>
      </p:pic>
      <p:pic>
        <p:nvPicPr>
          <p:cNvPr id="1029" name="Picture 8" descr="Close-up of a leaf&#10;&#10;Description automatically generated">
            <a:extLst>
              <a:ext uri="{FF2B5EF4-FFF2-40B4-BE49-F238E27FC236}">
                <a16:creationId xmlns:a16="http://schemas.microsoft.com/office/drawing/2014/main" id="{E47ECDA0-B94F-FD4D-682F-0EFE7A420B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87564" y="599452"/>
            <a:ext cx="2429025" cy="1480922"/>
          </a:xfrm>
          <a:prstGeom prst="rect">
            <a:avLst/>
          </a:prstGeom>
          <a:noFill/>
        </p:spPr>
      </p:pic>
      <p:pic>
        <p:nvPicPr>
          <p:cNvPr id="1028" name="Picture 24" descr="Close-up of a green leaf&#10;&#10;Description automatically generated">
            <a:extLst>
              <a:ext uri="{FF2B5EF4-FFF2-40B4-BE49-F238E27FC236}">
                <a16:creationId xmlns:a16="http://schemas.microsoft.com/office/drawing/2014/main" id="{4F0A5F26-2092-4DCD-1D22-4A182D661B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63" y="136431"/>
            <a:ext cx="1630003" cy="2429026"/>
          </a:xfrm>
          <a:prstGeom prst="rect">
            <a:avLst/>
          </a:prstGeom>
          <a:noFill/>
        </p:spPr>
      </p:pic>
      <p:pic>
        <p:nvPicPr>
          <p:cNvPr id="1027" name="Picture 28" descr="A screenshot of a cellphone&#10;&#10;Description automatically generated">
            <a:extLst>
              <a:ext uri="{FF2B5EF4-FFF2-40B4-BE49-F238E27FC236}">
                <a16:creationId xmlns:a16="http://schemas.microsoft.com/office/drawing/2014/main" id="{459289B9-3670-7497-3E0C-EE2B92E94D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852" y="2942125"/>
            <a:ext cx="1349453" cy="2454856"/>
          </a:xfrm>
          <a:prstGeom prst="rect">
            <a:avLst/>
          </a:prstGeom>
          <a:noFill/>
        </p:spPr>
      </p:pic>
      <p:pic>
        <p:nvPicPr>
          <p:cNvPr id="1026" name="Picture 29" descr="A close-up of a leaf&#10;&#10;Description automatically generated">
            <a:extLst>
              <a:ext uri="{FF2B5EF4-FFF2-40B4-BE49-F238E27FC236}">
                <a16:creationId xmlns:a16="http://schemas.microsoft.com/office/drawing/2014/main" id="{1C40682A-FC9E-F426-C7C3-D4DC214ED5A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617" y="2934505"/>
            <a:ext cx="1349453" cy="2452054"/>
          </a:xfrm>
          <a:prstGeom prst="rect">
            <a:avLst/>
          </a:prstGeom>
          <a:noFill/>
        </p:spPr>
      </p:pic>
      <p:pic>
        <p:nvPicPr>
          <p:cNvPr id="1025" name="Picture 30" descr="A close-up of a leaf&#10;&#10;Description automatically generated">
            <a:extLst>
              <a:ext uri="{FF2B5EF4-FFF2-40B4-BE49-F238E27FC236}">
                <a16:creationId xmlns:a16="http://schemas.microsoft.com/office/drawing/2014/main" id="{AA754AB8-6BDE-CC1C-D7EA-36C6C76776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70" y="2942125"/>
            <a:ext cx="1307798" cy="2380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991384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3909</TotalTime>
  <Words>201</Words>
  <Application>Microsoft Office PowerPoint</Application>
  <PresentationFormat>A4 Paper (210x297 mm)</PresentationFormat>
  <Paragraphs>98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Wingdings</vt:lpstr>
      <vt:lpstr>Times New Roman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Abdus Salam</dc:creator>
  <cp:lastModifiedBy>Mansura Naznine</cp:lastModifiedBy>
  <cp:revision>16</cp:revision>
  <dcterms:modified xsi:type="dcterms:W3CDTF">2024-06-10T17:38:34Z</dcterms:modified>
</cp:coreProperties>
</file>